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660" r:id="rId2"/>
  </p:sldMasterIdLst>
  <p:sldIdLst>
    <p:sldId id="256" r:id="rId3"/>
    <p:sldId id="257" r:id="rId4"/>
    <p:sldId id="259" r:id="rId5"/>
    <p:sldId id="258" r:id="rId6"/>
    <p:sldId id="261" r:id="rId7"/>
    <p:sldId id="262" r:id="rId8"/>
    <p:sldId id="260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476AA-B036-43E8-AF35-BBC48D7192C2}" v="100" dt="2023-01-24T16:16:24.209"/>
    <p1510:client id="{EA60CAE6-7E28-4881-691F-AA379006C47E}" v="520" dt="2023-01-24T16:46:05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29955-C666-4EFD-86B8-C6430409E3D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DE8463-3F35-4EC5-8163-5A953F4C7B1C}">
      <dgm:prSet/>
      <dgm:spPr/>
      <dgm:t>
        <a:bodyPr/>
        <a:lstStyle/>
        <a:p>
          <a:r>
            <a:rPr lang="en-GB"/>
            <a:t>Fine Motor Skills ELG:</a:t>
          </a:r>
          <a:endParaRPr lang="en-US"/>
        </a:p>
      </dgm:t>
    </dgm:pt>
    <dgm:pt modelId="{F114EB0F-29B0-40D6-B7A5-FE21F733D577}" type="parTrans" cxnId="{1A41B9EF-30D6-41D9-AA64-75F9F942D2C6}">
      <dgm:prSet/>
      <dgm:spPr/>
      <dgm:t>
        <a:bodyPr/>
        <a:lstStyle/>
        <a:p>
          <a:endParaRPr lang="en-US"/>
        </a:p>
      </dgm:t>
    </dgm:pt>
    <dgm:pt modelId="{6AF23B41-6532-4A0E-92FA-F213020506DB}" type="sibTrans" cxnId="{1A41B9EF-30D6-41D9-AA64-75F9F942D2C6}">
      <dgm:prSet/>
      <dgm:spPr/>
      <dgm:t>
        <a:bodyPr/>
        <a:lstStyle/>
        <a:p>
          <a:endParaRPr lang="en-US"/>
        </a:p>
      </dgm:t>
    </dgm:pt>
    <dgm:pt modelId="{C7EBACD0-9935-42C0-9B5E-01991B57778E}">
      <dgm:prSet/>
      <dgm:spPr/>
      <dgm:t>
        <a:bodyPr/>
        <a:lstStyle/>
        <a:p>
          <a:r>
            <a:rPr lang="en-GB"/>
            <a:t>Children at the expected level of development will: </a:t>
          </a:r>
          <a:endParaRPr lang="en-US"/>
        </a:p>
      </dgm:t>
    </dgm:pt>
    <dgm:pt modelId="{5929D430-87B4-4F03-894F-26BD3D1BACE0}" type="parTrans" cxnId="{2EB54F7A-6BFD-43D2-9B7A-83EEABDE817F}">
      <dgm:prSet/>
      <dgm:spPr/>
      <dgm:t>
        <a:bodyPr/>
        <a:lstStyle/>
        <a:p>
          <a:endParaRPr lang="en-US"/>
        </a:p>
      </dgm:t>
    </dgm:pt>
    <dgm:pt modelId="{057385EA-6721-4762-8D4E-E358FC216B37}" type="sibTrans" cxnId="{2EB54F7A-6BFD-43D2-9B7A-83EEABDE817F}">
      <dgm:prSet/>
      <dgm:spPr/>
      <dgm:t>
        <a:bodyPr/>
        <a:lstStyle/>
        <a:p>
          <a:endParaRPr lang="en-US"/>
        </a:p>
      </dgm:t>
    </dgm:pt>
    <dgm:pt modelId="{5B612BB6-8AB9-41DE-8122-48C20A632B31}">
      <dgm:prSet/>
      <dgm:spPr/>
      <dgm:t>
        <a:bodyPr/>
        <a:lstStyle/>
        <a:p>
          <a:r>
            <a:rPr lang="en-GB"/>
            <a:t>• Hold a pencil effectively in preparation for fluent writing – using the tripod grip in almost all cases; </a:t>
          </a:r>
          <a:endParaRPr lang="en-US"/>
        </a:p>
      </dgm:t>
    </dgm:pt>
    <dgm:pt modelId="{417403AB-2002-455B-A8A0-F7C6484994BF}" type="parTrans" cxnId="{7B216278-6122-4D94-9B8B-224FDDBAB083}">
      <dgm:prSet/>
      <dgm:spPr/>
      <dgm:t>
        <a:bodyPr/>
        <a:lstStyle/>
        <a:p>
          <a:endParaRPr lang="en-US"/>
        </a:p>
      </dgm:t>
    </dgm:pt>
    <dgm:pt modelId="{09554720-01F5-40DA-94B7-5D1F17F59CCC}" type="sibTrans" cxnId="{7B216278-6122-4D94-9B8B-224FDDBAB083}">
      <dgm:prSet/>
      <dgm:spPr/>
      <dgm:t>
        <a:bodyPr/>
        <a:lstStyle/>
        <a:p>
          <a:endParaRPr lang="en-US"/>
        </a:p>
      </dgm:t>
    </dgm:pt>
    <dgm:pt modelId="{150F0B7E-ABD7-4A48-A7B6-E6DC697A2C39}">
      <dgm:prSet/>
      <dgm:spPr/>
      <dgm:t>
        <a:bodyPr/>
        <a:lstStyle/>
        <a:p>
          <a:r>
            <a:rPr lang="en-GB"/>
            <a:t>• Use a range of small tools, including scissors, paint brushes and cutlery; </a:t>
          </a:r>
          <a:endParaRPr lang="en-US"/>
        </a:p>
      </dgm:t>
    </dgm:pt>
    <dgm:pt modelId="{34F92EF0-03F9-4A3A-8E57-7CBA42408DEE}" type="parTrans" cxnId="{52A8D795-6C59-4492-B8BF-D15F44113311}">
      <dgm:prSet/>
      <dgm:spPr/>
      <dgm:t>
        <a:bodyPr/>
        <a:lstStyle/>
        <a:p>
          <a:endParaRPr lang="en-US"/>
        </a:p>
      </dgm:t>
    </dgm:pt>
    <dgm:pt modelId="{55BCE52F-D027-4639-8CDF-BF4A0F84D11A}" type="sibTrans" cxnId="{52A8D795-6C59-4492-B8BF-D15F44113311}">
      <dgm:prSet/>
      <dgm:spPr/>
      <dgm:t>
        <a:bodyPr/>
        <a:lstStyle/>
        <a:p>
          <a:endParaRPr lang="en-US"/>
        </a:p>
      </dgm:t>
    </dgm:pt>
    <dgm:pt modelId="{339ABEE8-3269-4CE9-96AC-7960FE9F9C5F}">
      <dgm:prSet/>
      <dgm:spPr/>
      <dgm:t>
        <a:bodyPr/>
        <a:lstStyle/>
        <a:p>
          <a:r>
            <a:rPr lang="en-GB"/>
            <a:t>• Begin to show accuracy and care when drawing. </a:t>
          </a:r>
          <a:endParaRPr lang="en-US"/>
        </a:p>
      </dgm:t>
    </dgm:pt>
    <dgm:pt modelId="{98A30DDF-76C2-4B06-8327-2C4524D15D39}" type="parTrans" cxnId="{E2CEC736-AFAC-4137-A94A-BF4F156E9720}">
      <dgm:prSet/>
      <dgm:spPr/>
      <dgm:t>
        <a:bodyPr/>
        <a:lstStyle/>
        <a:p>
          <a:endParaRPr lang="en-US"/>
        </a:p>
      </dgm:t>
    </dgm:pt>
    <dgm:pt modelId="{0953868D-0938-4BBB-AD4F-F51720310B74}" type="sibTrans" cxnId="{E2CEC736-AFAC-4137-A94A-BF4F156E9720}">
      <dgm:prSet/>
      <dgm:spPr/>
      <dgm:t>
        <a:bodyPr/>
        <a:lstStyle/>
        <a:p>
          <a:endParaRPr lang="en-US"/>
        </a:p>
      </dgm:t>
    </dgm:pt>
    <dgm:pt modelId="{BE8A73F9-6CC5-411A-B5A4-8D222F6994A6}" type="pres">
      <dgm:prSet presAssocID="{79C29955-C666-4EFD-86B8-C6430409E3D1}" presName="linear" presStyleCnt="0">
        <dgm:presLayoutVars>
          <dgm:animLvl val="lvl"/>
          <dgm:resizeHandles val="exact"/>
        </dgm:presLayoutVars>
      </dgm:prSet>
      <dgm:spPr/>
    </dgm:pt>
    <dgm:pt modelId="{C889CB82-C69A-4D3A-B57A-4B54BE69B92B}" type="pres">
      <dgm:prSet presAssocID="{46DE8463-3F35-4EC5-8163-5A953F4C7B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475893-FE6A-41A9-A74D-933E7472A33E}" type="pres">
      <dgm:prSet presAssocID="{6AF23B41-6532-4A0E-92FA-F213020506DB}" presName="spacer" presStyleCnt="0"/>
      <dgm:spPr/>
    </dgm:pt>
    <dgm:pt modelId="{0CECBD7D-4B80-4FE4-A1BD-BBF437C3F3DB}" type="pres">
      <dgm:prSet presAssocID="{C7EBACD0-9935-42C0-9B5E-01991B5777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D74B54-6C3A-46B7-B8E9-E250103D3A52}" type="pres">
      <dgm:prSet presAssocID="{057385EA-6721-4762-8D4E-E358FC216B37}" presName="spacer" presStyleCnt="0"/>
      <dgm:spPr/>
    </dgm:pt>
    <dgm:pt modelId="{CCC341A4-A71A-4540-B5ED-412A942D640F}" type="pres">
      <dgm:prSet presAssocID="{5B612BB6-8AB9-41DE-8122-48C20A632B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28055E-A980-4AEB-BB7C-41666D7C7DC1}" type="pres">
      <dgm:prSet presAssocID="{09554720-01F5-40DA-94B7-5D1F17F59CCC}" presName="spacer" presStyleCnt="0"/>
      <dgm:spPr/>
    </dgm:pt>
    <dgm:pt modelId="{60710CD8-16C5-436C-A2A4-BA78EF591E5A}" type="pres">
      <dgm:prSet presAssocID="{150F0B7E-ABD7-4A48-A7B6-E6DC697A2C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63EE35-5935-4E1E-8827-A5550E7A04D0}" type="pres">
      <dgm:prSet presAssocID="{55BCE52F-D027-4639-8CDF-BF4A0F84D11A}" presName="spacer" presStyleCnt="0"/>
      <dgm:spPr/>
    </dgm:pt>
    <dgm:pt modelId="{F5AEEC9D-C1C2-49C4-BEAC-2B4F4694229B}" type="pres">
      <dgm:prSet presAssocID="{339ABEE8-3269-4CE9-96AC-7960FE9F9C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1B14405-D890-454B-A70B-837C29BC1E2A}" type="presOf" srcId="{C7EBACD0-9935-42C0-9B5E-01991B57778E}" destId="{0CECBD7D-4B80-4FE4-A1BD-BBF437C3F3DB}" srcOrd="0" destOrd="0" presId="urn:microsoft.com/office/officeart/2005/8/layout/vList2"/>
    <dgm:cxn modelId="{E2CEC736-AFAC-4137-A94A-BF4F156E9720}" srcId="{79C29955-C666-4EFD-86B8-C6430409E3D1}" destId="{339ABEE8-3269-4CE9-96AC-7960FE9F9C5F}" srcOrd="4" destOrd="0" parTransId="{98A30DDF-76C2-4B06-8327-2C4524D15D39}" sibTransId="{0953868D-0938-4BBB-AD4F-F51720310B74}"/>
    <dgm:cxn modelId="{34587841-4A52-480F-A2D4-4726F32A8281}" type="presOf" srcId="{339ABEE8-3269-4CE9-96AC-7960FE9F9C5F}" destId="{F5AEEC9D-C1C2-49C4-BEAC-2B4F4694229B}" srcOrd="0" destOrd="0" presId="urn:microsoft.com/office/officeart/2005/8/layout/vList2"/>
    <dgm:cxn modelId="{7F882363-55EC-46FB-8BB8-ACD9DF447CBE}" type="presOf" srcId="{150F0B7E-ABD7-4A48-A7B6-E6DC697A2C39}" destId="{60710CD8-16C5-436C-A2A4-BA78EF591E5A}" srcOrd="0" destOrd="0" presId="urn:microsoft.com/office/officeart/2005/8/layout/vList2"/>
    <dgm:cxn modelId="{EA631C55-60CD-41E7-A469-F229E54CF318}" type="presOf" srcId="{5B612BB6-8AB9-41DE-8122-48C20A632B31}" destId="{CCC341A4-A71A-4540-B5ED-412A942D640F}" srcOrd="0" destOrd="0" presId="urn:microsoft.com/office/officeart/2005/8/layout/vList2"/>
    <dgm:cxn modelId="{7B216278-6122-4D94-9B8B-224FDDBAB083}" srcId="{79C29955-C666-4EFD-86B8-C6430409E3D1}" destId="{5B612BB6-8AB9-41DE-8122-48C20A632B31}" srcOrd="2" destOrd="0" parTransId="{417403AB-2002-455B-A8A0-F7C6484994BF}" sibTransId="{09554720-01F5-40DA-94B7-5D1F17F59CCC}"/>
    <dgm:cxn modelId="{2EB54F7A-6BFD-43D2-9B7A-83EEABDE817F}" srcId="{79C29955-C666-4EFD-86B8-C6430409E3D1}" destId="{C7EBACD0-9935-42C0-9B5E-01991B57778E}" srcOrd="1" destOrd="0" parTransId="{5929D430-87B4-4F03-894F-26BD3D1BACE0}" sibTransId="{057385EA-6721-4762-8D4E-E358FC216B37}"/>
    <dgm:cxn modelId="{DF29FA93-655C-4466-8F65-06067C13080A}" type="presOf" srcId="{79C29955-C666-4EFD-86B8-C6430409E3D1}" destId="{BE8A73F9-6CC5-411A-B5A4-8D222F6994A6}" srcOrd="0" destOrd="0" presId="urn:microsoft.com/office/officeart/2005/8/layout/vList2"/>
    <dgm:cxn modelId="{52A8D795-6C59-4492-B8BF-D15F44113311}" srcId="{79C29955-C666-4EFD-86B8-C6430409E3D1}" destId="{150F0B7E-ABD7-4A48-A7B6-E6DC697A2C39}" srcOrd="3" destOrd="0" parTransId="{34F92EF0-03F9-4A3A-8E57-7CBA42408DEE}" sibTransId="{55BCE52F-D027-4639-8CDF-BF4A0F84D11A}"/>
    <dgm:cxn modelId="{71FB67CA-2DBE-4C1D-AEBD-80944F0BE376}" type="presOf" srcId="{46DE8463-3F35-4EC5-8163-5A953F4C7B1C}" destId="{C889CB82-C69A-4D3A-B57A-4B54BE69B92B}" srcOrd="0" destOrd="0" presId="urn:microsoft.com/office/officeart/2005/8/layout/vList2"/>
    <dgm:cxn modelId="{1A41B9EF-30D6-41D9-AA64-75F9F942D2C6}" srcId="{79C29955-C666-4EFD-86B8-C6430409E3D1}" destId="{46DE8463-3F35-4EC5-8163-5A953F4C7B1C}" srcOrd="0" destOrd="0" parTransId="{F114EB0F-29B0-40D6-B7A5-FE21F733D577}" sibTransId="{6AF23B41-6532-4A0E-92FA-F213020506DB}"/>
    <dgm:cxn modelId="{F0CC8FE9-E4D2-4CF1-8B2A-2528564CB0E0}" type="presParOf" srcId="{BE8A73F9-6CC5-411A-B5A4-8D222F6994A6}" destId="{C889CB82-C69A-4D3A-B57A-4B54BE69B92B}" srcOrd="0" destOrd="0" presId="urn:microsoft.com/office/officeart/2005/8/layout/vList2"/>
    <dgm:cxn modelId="{7510AE44-D767-4B09-AF71-4DD490548415}" type="presParOf" srcId="{BE8A73F9-6CC5-411A-B5A4-8D222F6994A6}" destId="{19475893-FE6A-41A9-A74D-933E7472A33E}" srcOrd="1" destOrd="0" presId="urn:microsoft.com/office/officeart/2005/8/layout/vList2"/>
    <dgm:cxn modelId="{FFD671F6-AB32-48E3-91BF-8D4261A3D1B5}" type="presParOf" srcId="{BE8A73F9-6CC5-411A-B5A4-8D222F6994A6}" destId="{0CECBD7D-4B80-4FE4-A1BD-BBF437C3F3DB}" srcOrd="2" destOrd="0" presId="urn:microsoft.com/office/officeart/2005/8/layout/vList2"/>
    <dgm:cxn modelId="{7EDA4492-98B9-4FC1-AC5C-3C18E3F035A2}" type="presParOf" srcId="{BE8A73F9-6CC5-411A-B5A4-8D222F6994A6}" destId="{91D74B54-6C3A-46B7-B8E9-E250103D3A52}" srcOrd="3" destOrd="0" presId="urn:microsoft.com/office/officeart/2005/8/layout/vList2"/>
    <dgm:cxn modelId="{FBC26AE2-2561-496E-A637-F69EBACCFBBB}" type="presParOf" srcId="{BE8A73F9-6CC5-411A-B5A4-8D222F6994A6}" destId="{CCC341A4-A71A-4540-B5ED-412A942D640F}" srcOrd="4" destOrd="0" presId="urn:microsoft.com/office/officeart/2005/8/layout/vList2"/>
    <dgm:cxn modelId="{6DE44C71-99B6-4784-AD57-C026D4F00359}" type="presParOf" srcId="{BE8A73F9-6CC5-411A-B5A4-8D222F6994A6}" destId="{A028055E-A980-4AEB-BB7C-41666D7C7DC1}" srcOrd="5" destOrd="0" presId="urn:microsoft.com/office/officeart/2005/8/layout/vList2"/>
    <dgm:cxn modelId="{04895465-17C3-44BF-AB93-4ABE97609565}" type="presParOf" srcId="{BE8A73F9-6CC5-411A-B5A4-8D222F6994A6}" destId="{60710CD8-16C5-436C-A2A4-BA78EF591E5A}" srcOrd="6" destOrd="0" presId="urn:microsoft.com/office/officeart/2005/8/layout/vList2"/>
    <dgm:cxn modelId="{759A3A9B-D2D9-4C7F-BF3C-A7E079324E65}" type="presParOf" srcId="{BE8A73F9-6CC5-411A-B5A4-8D222F6994A6}" destId="{0E63EE35-5935-4E1E-8827-A5550E7A04D0}" srcOrd="7" destOrd="0" presId="urn:microsoft.com/office/officeart/2005/8/layout/vList2"/>
    <dgm:cxn modelId="{C18633F8-F467-415C-92AE-4C0B444B132C}" type="presParOf" srcId="{BE8A73F9-6CC5-411A-B5A4-8D222F6994A6}" destId="{F5AEEC9D-C1C2-49C4-BEAC-2B4F469422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67AD2-E70A-4898-B661-A2B949ABCB4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5060CA-7A65-4DF3-93DB-370BE72C0B16}">
      <dgm:prSet/>
      <dgm:spPr/>
      <dgm:t>
        <a:bodyPr/>
        <a:lstStyle/>
        <a:p>
          <a:r>
            <a:rPr lang="en-GB"/>
            <a:t>ELG: Writing Children at the expected level of development will: - Write recognisable letters, most of which are correctly formed </a:t>
          </a:r>
          <a:endParaRPr lang="en-US"/>
        </a:p>
      </dgm:t>
    </dgm:pt>
    <dgm:pt modelId="{B11C1BE7-9A38-4A77-B0AA-ED4F96F5D845}" type="parTrans" cxnId="{CF9D69E1-65E0-450E-8929-4F5CFCC20AC8}">
      <dgm:prSet/>
      <dgm:spPr/>
      <dgm:t>
        <a:bodyPr/>
        <a:lstStyle/>
        <a:p>
          <a:endParaRPr lang="en-US"/>
        </a:p>
      </dgm:t>
    </dgm:pt>
    <dgm:pt modelId="{2E426C22-3A7A-4131-98E3-7B53304FF775}" type="sibTrans" cxnId="{CF9D69E1-65E0-450E-8929-4F5CFCC20AC8}">
      <dgm:prSet/>
      <dgm:spPr/>
      <dgm:t>
        <a:bodyPr/>
        <a:lstStyle/>
        <a:p>
          <a:endParaRPr lang="en-US"/>
        </a:p>
      </dgm:t>
    </dgm:pt>
    <dgm:pt modelId="{98F5EDA9-7768-4923-B5F0-8EA011AD4B18}">
      <dgm:prSet/>
      <dgm:spPr/>
      <dgm:t>
        <a:bodyPr/>
        <a:lstStyle/>
        <a:p>
          <a:r>
            <a:rPr lang="en-GB"/>
            <a:t>- Spell words by identifying sounds in them and representing the sounds with a letter or letters </a:t>
          </a:r>
          <a:endParaRPr lang="en-US"/>
        </a:p>
      </dgm:t>
    </dgm:pt>
    <dgm:pt modelId="{DC766C27-8649-46DC-B161-31F48C8DB37B}" type="parTrans" cxnId="{D88F8541-BBE9-43C5-990E-BFB755EC24F9}">
      <dgm:prSet/>
      <dgm:spPr/>
      <dgm:t>
        <a:bodyPr/>
        <a:lstStyle/>
        <a:p>
          <a:endParaRPr lang="en-US"/>
        </a:p>
      </dgm:t>
    </dgm:pt>
    <dgm:pt modelId="{393D0114-A923-466D-9D73-26CC136C447E}" type="sibTrans" cxnId="{D88F8541-BBE9-43C5-990E-BFB755EC24F9}">
      <dgm:prSet/>
      <dgm:spPr/>
      <dgm:t>
        <a:bodyPr/>
        <a:lstStyle/>
        <a:p>
          <a:endParaRPr lang="en-US"/>
        </a:p>
      </dgm:t>
    </dgm:pt>
    <dgm:pt modelId="{8FDBCBDB-382B-4EB2-9F0A-278445281402}">
      <dgm:prSet/>
      <dgm:spPr/>
      <dgm:t>
        <a:bodyPr/>
        <a:lstStyle/>
        <a:p>
          <a:r>
            <a:rPr lang="en-GB"/>
            <a:t>- Write simple phrases and sentences that can be read by others. </a:t>
          </a:r>
          <a:endParaRPr lang="en-US"/>
        </a:p>
      </dgm:t>
    </dgm:pt>
    <dgm:pt modelId="{2813B38C-3B35-4F1C-B171-7B1C6A6951E9}" type="parTrans" cxnId="{B79039FE-550A-47A9-892C-66FB5954C929}">
      <dgm:prSet/>
      <dgm:spPr/>
      <dgm:t>
        <a:bodyPr/>
        <a:lstStyle/>
        <a:p>
          <a:endParaRPr lang="en-US"/>
        </a:p>
      </dgm:t>
    </dgm:pt>
    <dgm:pt modelId="{FD6E9C41-9878-4856-AE9B-8076E0097E01}" type="sibTrans" cxnId="{B79039FE-550A-47A9-892C-66FB5954C929}">
      <dgm:prSet/>
      <dgm:spPr/>
      <dgm:t>
        <a:bodyPr/>
        <a:lstStyle/>
        <a:p>
          <a:endParaRPr lang="en-US"/>
        </a:p>
      </dgm:t>
    </dgm:pt>
    <dgm:pt modelId="{6C0B0EF4-E849-439C-86E4-37148EFB05B6}" type="pres">
      <dgm:prSet presAssocID="{3C967AD2-E70A-4898-B661-A2B949ABCB48}" presName="linear" presStyleCnt="0">
        <dgm:presLayoutVars>
          <dgm:animLvl val="lvl"/>
          <dgm:resizeHandles val="exact"/>
        </dgm:presLayoutVars>
      </dgm:prSet>
      <dgm:spPr/>
    </dgm:pt>
    <dgm:pt modelId="{5876CB8F-FAC1-4530-9EC6-D06AD38DEB6D}" type="pres">
      <dgm:prSet presAssocID="{B15060CA-7A65-4DF3-93DB-370BE72C0B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DBC9A0-8746-4E71-A03A-6BC73BBDAA3B}" type="pres">
      <dgm:prSet presAssocID="{2E426C22-3A7A-4131-98E3-7B53304FF775}" presName="spacer" presStyleCnt="0"/>
      <dgm:spPr/>
    </dgm:pt>
    <dgm:pt modelId="{7313767A-630E-408E-8E83-B5C52CD4C3F0}" type="pres">
      <dgm:prSet presAssocID="{98F5EDA9-7768-4923-B5F0-8EA011AD4B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F3D510-5CBA-4AD1-A313-AEADC6730209}" type="pres">
      <dgm:prSet presAssocID="{393D0114-A923-466D-9D73-26CC136C447E}" presName="spacer" presStyleCnt="0"/>
      <dgm:spPr/>
    </dgm:pt>
    <dgm:pt modelId="{AEAADBEB-8260-4203-BEE9-84BEBACC4331}" type="pres">
      <dgm:prSet presAssocID="{8FDBCBDB-382B-4EB2-9F0A-2784452814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9B750B-A42A-4E50-96BA-4AE8A4D4EFD9}" type="presOf" srcId="{B15060CA-7A65-4DF3-93DB-370BE72C0B16}" destId="{5876CB8F-FAC1-4530-9EC6-D06AD38DEB6D}" srcOrd="0" destOrd="0" presId="urn:microsoft.com/office/officeart/2005/8/layout/vList2"/>
    <dgm:cxn modelId="{A5FEAB2B-6B27-4A21-ACE3-42D40EBE0319}" type="presOf" srcId="{3C967AD2-E70A-4898-B661-A2B949ABCB48}" destId="{6C0B0EF4-E849-439C-86E4-37148EFB05B6}" srcOrd="0" destOrd="0" presId="urn:microsoft.com/office/officeart/2005/8/layout/vList2"/>
    <dgm:cxn modelId="{D88F8541-BBE9-43C5-990E-BFB755EC24F9}" srcId="{3C967AD2-E70A-4898-B661-A2B949ABCB48}" destId="{98F5EDA9-7768-4923-B5F0-8EA011AD4B18}" srcOrd="1" destOrd="0" parTransId="{DC766C27-8649-46DC-B161-31F48C8DB37B}" sibTransId="{393D0114-A923-466D-9D73-26CC136C447E}"/>
    <dgm:cxn modelId="{4C5B6190-C074-4E35-9C0A-C756FA280CA3}" type="presOf" srcId="{98F5EDA9-7768-4923-B5F0-8EA011AD4B18}" destId="{7313767A-630E-408E-8E83-B5C52CD4C3F0}" srcOrd="0" destOrd="0" presId="urn:microsoft.com/office/officeart/2005/8/layout/vList2"/>
    <dgm:cxn modelId="{CF9D69E1-65E0-450E-8929-4F5CFCC20AC8}" srcId="{3C967AD2-E70A-4898-B661-A2B949ABCB48}" destId="{B15060CA-7A65-4DF3-93DB-370BE72C0B16}" srcOrd="0" destOrd="0" parTransId="{B11C1BE7-9A38-4A77-B0AA-ED4F96F5D845}" sibTransId="{2E426C22-3A7A-4131-98E3-7B53304FF775}"/>
    <dgm:cxn modelId="{2C312CE7-1150-4CAD-BA39-CFB08F6880D7}" type="presOf" srcId="{8FDBCBDB-382B-4EB2-9F0A-278445281402}" destId="{AEAADBEB-8260-4203-BEE9-84BEBACC4331}" srcOrd="0" destOrd="0" presId="urn:microsoft.com/office/officeart/2005/8/layout/vList2"/>
    <dgm:cxn modelId="{B79039FE-550A-47A9-892C-66FB5954C929}" srcId="{3C967AD2-E70A-4898-B661-A2B949ABCB48}" destId="{8FDBCBDB-382B-4EB2-9F0A-278445281402}" srcOrd="2" destOrd="0" parTransId="{2813B38C-3B35-4F1C-B171-7B1C6A6951E9}" sibTransId="{FD6E9C41-9878-4856-AE9B-8076E0097E01}"/>
    <dgm:cxn modelId="{E9FC8798-0C04-4A51-AC77-B7060ADAE259}" type="presParOf" srcId="{6C0B0EF4-E849-439C-86E4-37148EFB05B6}" destId="{5876CB8F-FAC1-4530-9EC6-D06AD38DEB6D}" srcOrd="0" destOrd="0" presId="urn:microsoft.com/office/officeart/2005/8/layout/vList2"/>
    <dgm:cxn modelId="{81ADADEA-7567-4202-A579-69E0FC5182CF}" type="presParOf" srcId="{6C0B0EF4-E849-439C-86E4-37148EFB05B6}" destId="{4FDBC9A0-8746-4E71-A03A-6BC73BBDAA3B}" srcOrd="1" destOrd="0" presId="urn:microsoft.com/office/officeart/2005/8/layout/vList2"/>
    <dgm:cxn modelId="{D2FE0F3C-2659-4AA0-8EAE-DB1E87B5F119}" type="presParOf" srcId="{6C0B0EF4-E849-439C-86E4-37148EFB05B6}" destId="{7313767A-630E-408E-8E83-B5C52CD4C3F0}" srcOrd="2" destOrd="0" presId="urn:microsoft.com/office/officeart/2005/8/layout/vList2"/>
    <dgm:cxn modelId="{279D4D31-00AA-43F0-81A8-F05063D9D381}" type="presParOf" srcId="{6C0B0EF4-E849-439C-86E4-37148EFB05B6}" destId="{31F3D510-5CBA-4AD1-A313-AEADC6730209}" srcOrd="3" destOrd="0" presId="urn:microsoft.com/office/officeart/2005/8/layout/vList2"/>
    <dgm:cxn modelId="{C9E13FFB-1342-48C7-9433-A4FCC2F62FAA}" type="presParOf" srcId="{6C0B0EF4-E849-439C-86E4-37148EFB05B6}" destId="{AEAADBEB-8260-4203-BEE9-84BEBACC43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CF81D-514A-4F80-A405-E565E5D02D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42F3C0-3FF7-4C3B-B310-73F642300070}">
      <dgm:prSet/>
      <dgm:spPr/>
      <dgm:t>
        <a:bodyPr/>
        <a:lstStyle/>
        <a:p>
          <a:r>
            <a:rPr lang="en-GB"/>
            <a:t>In school, we encourage children to write throughout all of the activities they do! </a:t>
          </a:r>
          <a:endParaRPr lang="en-US"/>
        </a:p>
      </dgm:t>
    </dgm:pt>
    <dgm:pt modelId="{DAD16723-A084-401D-91D1-FDFD81B3C77B}" type="parTrans" cxnId="{B3288087-35E3-4F8C-99FB-CBD05F2DC588}">
      <dgm:prSet/>
      <dgm:spPr/>
      <dgm:t>
        <a:bodyPr/>
        <a:lstStyle/>
        <a:p>
          <a:endParaRPr lang="en-US"/>
        </a:p>
      </dgm:t>
    </dgm:pt>
    <dgm:pt modelId="{6E9B37BB-27EC-46C0-BDC8-F5CD83B441FC}" type="sibTrans" cxnId="{B3288087-35E3-4F8C-99FB-CBD05F2DC588}">
      <dgm:prSet/>
      <dgm:spPr/>
      <dgm:t>
        <a:bodyPr/>
        <a:lstStyle/>
        <a:p>
          <a:endParaRPr lang="en-US"/>
        </a:p>
      </dgm:t>
    </dgm:pt>
    <dgm:pt modelId="{B5ADFD3B-A39A-4619-BFF5-7815F51CCC93}">
      <dgm:prSet/>
      <dgm:spPr/>
      <dgm:t>
        <a:bodyPr/>
        <a:lstStyle/>
        <a:p>
          <a:r>
            <a:rPr lang="en-GB"/>
            <a:t>Children participate in weekly writing sessions where they work in a small group and complete a writing task. These are then kept in school and show progression. </a:t>
          </a:r>
          <a:endParaRPr lang="en-US"/>
        </a:p>
      </dgm:t>
    </dgm:pt>
    <dgm:pt modelId="{C6AE6236-749C-4FA8-8469-CAE46073F5D9}" type="parTrans" cxnId="{AF1EC3A4-630A-4A77-9C22-175BA5482D97}">
      <dgm:prSet/>
      <dgm:spPr/>
      <dgm:t>
        <a:bodyPr/>
        <a:lstStyle/>
        <a:p>
          <a:endParaRPr lang="en-US"/>
        </a:p>
      </dgm:t>
    </dgm:pt>
    <dgm:pt modelId="{30292BC9-36EC-4D62-8168-F9D1CDF7A21B}" type="sibTrans" cxnId="{AF1EC3A4-630A-4A77-9C22-175BA5482D97}">
      <dgm:prSet/>
      <dgm:spPr/>
      <dgm:t>
        <a:bodyPr/>
        <a:lstStyle/>
        <a:p>
          <a:endParaRPr lang="en-US"/>
        </a:p>
      </dgm:t>
    </dgm:pt>
    <dgm:pt modelId="{6B8083EB-207D-4BB9-B15D-312BF2A94567}">
      <dgm:prSet/>
      <dgm:spPr/>
      <dgm:t>
        <a:bodyPr/>
        <a:lstStyle/>
        <a:p>
          <a:r>
            <a:rPr lang="en-GB"/>
            <a:t>Children write in phonics sessions where they practice newly taught sounds and recall previous learning. </a:t>
          </a:r>
          <a:endParaRPr lang="en-US"/>
        </a:p>
      </dgm:t>
    </dgm:pt>
    <dgm:pt modelId="{EC2A05B6-C03A-46D1-B25A-2D1022E5DEC0}" type="parTrans" cxnId="{4868962A-BA3A-4713-B907-6D30EE7CF7A6}">
      <dgm:prSet/>
      <dgm:spPr/>
      <dgm:t>
        <a:bodyPr/>
        <a:lstStyle/>
        <a:p>
          <a:endParaRPr lang="en-US"/>
        </a:p>
      </dgm:t>
    </dgm:pt>
    <dgm:pt modelId="{F7D4AE92-EC76-48A4-B1C3-BA28DECB460A}" type="sibTrans" cxnId="{4868962A-BA3A-4713-B907-6D30EE7CF7A6}">
      <dgm:prSet/>
      <dgm:spPr/>
      <dgm:t>
        <a:bodyPr/>
        <a:lstStyle/>
        <a:p>
          <a:endParaRPr lang="en-US"/>
        </a:p>
      </dgm:t>
    </dgm:pt>
    <dgm:pt modelId="{3FE28D84-9C26-4D1F-B0C4-1922CD74C67C}">
      <dgm:prSet/>
      <dgm:spPr/>
      <dgm:t>
        <a:bodyPr/>
        <a:lstStyle/>
        <a:p>
          <a:r>
            <a:rPr lang="en-GB"/>
            <a:t>Children do daily quick write where they practice letter formation and increase pace of writing. </a:t>
          </a:r>
          <a:endParaRPr lang="en-US"/>
        </a:p>
      </dgm:t>
    </dgm:pt>
    <dgm:pt modelId="{221F994A-C4EB-46F4-9D6E-36C834AF2B08}" type="parTrans" cxnId="{EF2BBC8E-E49E-42B8-B37F-B9BA1340B31D}">
      <dgm:prSet/>
      <dgm:spPr/>
      <dgm:t>
        <a:bodyPr/>
        <a:lstStyle/>
        <a:p>
          <a:endParaRPr lang="en-US"/>
        </a:p>
      </dgm:t>
    </dgm:pt>
    <dgm:pt modelId="{AAEADCBE-4EF8-494B-B400-71C44DB80E14}" type="sibTrans" cxnId="{EF2BBC8E-E49E-42B8-B37F-B9BA1340B31D}">
      <dgm:prSet/>
      <dgm:spPr/>
      <dgm:t>
        <a:bodyPr/>
        <a:lstStyle/>
        <a:p>
          <a:endParaRPr lang="en-US"/>
        </a:p>
      </dgm:t>
    </dgm:pt>
    <dgm:pt modelId="{E8C13879-20D2-47D8-AF50-DF87560917DE}" type="pres">
      <dgm:prSet presAssocID="{74FCF81D-514A-4F80-A405-E565E5D02D69}" presName="linear" presStyleCnt="0">
        <dgm:presLayoutVars>
          <dgm:animLvl val="lvl"/>
          <dgm:resizeHandles val="exact"/>
        </dgm:presLayoutVars>
      </dgm:prSet>
      <dgm:spPr/>
    </dgm:pt>
    <dgm:pt modelId="{EB14C032-0CAE-475F-A228-F3B532449D46}" type="pres">
      <dgm:prSet presAssocID="{0E42F3C0-3FF7-4C3B-B310-73F6423000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E49242-8A9E-4212-BCAB-D32D6D48A1F5}" type="pres">
      <dgm:prSet presAssocID="{6E9B37BB-27EC-46C0-BDC8-F5CD83B441FC}" presName="spacer" presStyleCnt="0"/>
      <dgm:spPr/>
    </dgm:pt>
    <dgm:pt modelId="{E21BAA4D-DD25-4DE8-AFE2-E301695EA1DD}" type="pres">
      <dgm:prSet presAssocID="{B5ADFD3B-A39A-4619-BFF5-7815F51CCC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C310B8-9C1B-4B6A-9B58-41D7FE47A047}" type="pres">
      <dgm:prSet presAssocID="{30292BC9-36EC-4D62-8168-F9D1CDF7A21B}" presName="spacer" presStyleCnt="0"/>
      <dgm:spPr/>
    </dgm:pt>
    <dgm:pt modelId="{CE36C6FD-A8F6-45AB-8299-6B66551E1B69}" type="pres">
      <dgm:prSet presAssocID="{6B8083EB-207D-4BB9-B15D-312BF2A945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3B7C11-6692-4E25-B3FC-A129B49E7A2A}" type="pres">
      <dgm:prSet presAssocID="{F7D4AE92-EC76-48A4-B1C3-BA28DECB460A}" presName="spacer" presStyleCnt="0"/>
      <dgm:spPr/>
    </dgm:pt>
    <dgm:pt modelId="{C1E5DA47-CDC0-48E8-80C1-C43FD6D41A62}" type="pres">
      <dgm:prSet presAssocID="{3FE28D84-9C26-4D1F-B0C4-1922CD74C6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F7E229-6ADF-41A0-9D28-6F184EE0CE33}" type="presOf" srcId="{3FE28D84-9C26-4D1F-B0C4-1922CD74C67C}" destId="{C1E5DA47-CDC0-48E8-80C1-C43FD6D41A62}" srcOrd="0" destOrd="0" presId="urn:microsoft.com/office/officeart/2005/8/layout/vList2"/>
    <dgm:cxn modelId="{4868962A-BA3A-4713-B907-6D30EE7CF7A6}" srcId="{74FCF81D-514A-4F80-A405-E565E5D02D69}" destId="{6B8083EB-207D-4BB9-B15D-312BF2A94567}" srcOrd="2" destOrd="0" parTransId="{EC2A05B6-C03A-46D1-B25A-2D1022E5DEC0}" sibTransId="{F7D4AE92-EC76-48A4-B1C3-BA28DECB460A}"/>
    <dgm:cxn modelId="{B3288087-35E3-4F8C-99FB-CBD05F2DC588}" srcId="{74FCF81D-514A-4F80-A405-E565E5D02D69}" destId="{0E42F3C0-3FF7-4C3B-B310-73F642300070}" srcOrd="0" destOrd="0" parTransId="{DAD16723-A084-401D-91D1-FDFD81B3C77B}" sibTransId="{6E9B37BB-27EC-46C0-BDC8-F5CD83B441FC}"/>
    <dgm:cxn modelId="{EF2BBC8E-E49E-42B8-B37F-B9BA1340B31D}" srcId="{74FCF81D-514A-4F80-A405-E565E5D02D69}" destId="{3FE28D84-9C26-4D1F-B0C4-1922CD74C67C}" srcOrd="3" destOrd="0" parTransId="{221F994A-C4EB-46F4-9D6E-36C834AF2B08}" sibTransId="{AAEADCBE-4EF8-494B-B400-71C44DB80E14}"/>
    <dgm:cxn modelId="{2D367094-14AA-4BFB-B1AB-21C524A735E9}" type="presOf" srcId="{0E42F3C0-3FF7-4C3B-B310-73F642300070}" destId="{EB14C032-0CAE-475F-A228-F3B532449D46}" srcOrd="0" destOrd="0" presId="urn:microsoft.com/office/officeart/2005/8/layout/vList2"/>
    <dgm:cxn modelId="{AF1EC3A4-630A-4A77-9C22-175BA5482D97}" srcId="{74FCF81D-514A-4F80-A405-E565E5D02D69}" destId="{B5ADFD3B-A39A-4619-BFF5-7815F51CCC93}" srcOrd="1" destOrd="0" parTransId="{C6AE6236-749C-4FA8-8469-CAE46073F5D9}" sibTransId="{30292BC9-36EC-4D62-8168-F9D1CDF7A21B}"/>
    <dgm:cxn modelId="{9F4D5AA8-26DC-41C9-A6D9-EBA80F5BC10B}" type="presOf" srcId="{74FCF81D-514A-4F80-A405-E565E5D02D69}" destId="{E8C13879-20D2-47D8-AF50-DF87560917DE}" srcOrd="0" destOrd="0" presId="urn:microsoft.com/office/officeart/2005/8/layout/vList2"/>
    <dgm:cxn modelId="{F741C0E8-ACF5-40A4-A244-93D61D618AA0}" type="presOf" srcId="{B5ADFD3B-A39A-4619-BFF5-7815F51CCC93}" destId="{E21BAA4D-DD25-4DE8-AFE2-E301695EA1DD}" srcOrd="0" destOrd="0" presId="urn:microsoft.com/office/officeart/2005/8/layout/vList2"/>
    <dgm:cxn modelId="{364841FD-FF8F-45EF-9918-0F5410F004FF}" type="presOf" srcId="{6B8083EB-207D-4BB9-B15D-312BF2A94567}" destId="{CE36C6FD-A8F6-45AB-8299-6B66551E1B69}" srcOrd="0" destOrd="0" presId="urn:microsoft.com/office/officeart/2005/8/layout/vList2"/>
    <dgm:cxn modelId="{CA8AB691-3620-4E7D-BAE9-E0E0625B65DC}" type="presParOf" srcId="{E8C13879-20D2-47D8-AF50-DF87560917DE}" destId="{EB14C032-0CAE-475F-A228-F3B532449D46}" srcOrd="0" destOrd="0" presId="urn:microsoft.com/office/officeart/2005/8/layout/vList2"/>
    <dgm:cxn modelId="{84CE6909-27E1-46B8-80B0-BA8EE3670FE1}" type="presParOf" srcId="{E8C13879-20D2-47D8-AF50-DF87560917DE}" destId="{43E49242-8A9E-4212-BCAB-D32D6D48A1F5}" srcOrd="1" destOrd="0" presId="urn:microsoft.com/office/officeart/2005/8/layout/vList2"/>
    <dgm:cxn modelId="{9B83073E-5599-4633-87B9-CE653E613F39}" type="presParOf" srcId="{E8C13879-20D2-47D8-AF50-DF87560917DE}" destId="{E21BAA4D-DD25-4DE8-AFE2-E301695EA1DD}" srcOrd="2" destOrd="0" presId="urn:microsoft.com/office/officeart/2005/8/layout/vList2"/>
    <dgm:cxn modelId="{C8604A21-591C-4992-BDDC-DE072C9F4674}" type="presParOf" srcId="{E8C13879-20D2-47D8-AF50-DF87560917DE}" destId="{59C310B8-9C1B-4B6A-9B58-41D7FE47A047}" srcOrd="3" destOrd="0" presId="urn:microsoft.com/office/officeart/2005/8/layout/vList2"/>
    <dgm:cxn modelId="{36316DAD-087B-4D0C-90AF-FB294CCBCDDC}" type="presParOf" srcId="{E8C13879-20D2-47D8-AF50-DF87560917DE}" destId="{CE36C6FD-A8F6-45AB-8299-6B66551E1B69}" srcOrd="4" destOrd="0" presId="urn:microsoft.com/office/officeart/2005/8/layout/vList2"/>
    <dgm:cxn modelId="{F71CD199-100A-45E9-B30E-2C557539361F}" type="presParOf" srcId="{E8C13879-20D2-47D8-AF50-DF87560917DE}" destId="{9D3B7C11-6692-4E25-B3FC-A129B49E7A2A}" srcOrd="5" destOrd="0" presId="urn:microsoft.com/office/officeart/2005/8/layout/vList2"/>
    <dgm:cxn modelId="{694DE01A-001B-4AF8-8FAE-29F795474EC6}" type="presParOf" srcId="{E8C13879-20D2-47D8-AF50-DF87560917DE}" destId="{C1E5DA47-CDC0-48E8-80C1-C43FD6D41A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D43A4-9567-41B1-B0C9-C567553A28C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BB0337-3491-4729-918C-98401F028370}">
      <dgm:prSet/>
      <dgm:spPr/>
      <dgm:t>
        <a:bodyPr/>
        <a:lstStyle/>
        <a:p>
          <a:r>
            <a:rPr lang="en-GB" dirty="0"/>
            <a:t>Fine motor skills</a:t>
          </a:r>
          <a:endParaRPr lang="en-US" dirty="0"/>
        </a:p>
      </dgm:t>
    </dgm:pt>
    <dgm:pt modelId="{3027C1C5-B96E-4B4A-80E7-5437907CCB02}" type="parTrans" cxnId="{4AE294AB-2900-43A3-AB15-6E824F4743F6}">
      <dgm:prSet/>
      <dgm:spPr/>
      <dgm:t>
        <a:bodyPr/>
        <a:lstStyle/>
        <a:p>
          <a:endParaRPr lang="en-US"/>
        </a:p>
      </dgm:t>
    </dgm:pt>
    <dgm:pt modelId="{69AA5B60-5D73-4BB2-9BA6-E3524C384C6E}" type="sibTrans" cxnId="{4AE294AB-2900-43A3-AB15-6E824F4743F6}">
      <dgm:prSet/>
      <dgm:spPr/>
      <dgm:t>
        <a:bodyPr/>
        <a:lstStyle/>
        <a:p>
          <a:endParaRPr lang="en-US"/>
        </a:p>
      </dgm:t>
    </dgm:pt>
    <dgm:pt modelId="{8FCAEE41-DEFE-4DDC-B2BA-7B48575AE7E9}">
      <dgm:prSet/>
      <dgm:spPr/>
      <dgm:t>
        <a:bodyPr/>
        <a:lstStyle/>
        <a:p>
          <a:r>
            <a:rPr lang="en-GB" dirty="0"/>
            <a:t>Phonics knowledge </a:t>
          </a:r>
          <a:endParaRPr lang="en-US" dirty="0"/>
        </a:p>
      </dgm:t>
    </dgm:pt>
    <dgm:pt modelId="{534EAD66-3C1E-4731-9B74-420A71C2A8A0}" type="parTrans" cxnId="{5D6434C5-9DFF-47A8-BEBC-233AAE48B7EC}">
      <dgm:prSet/>
      <dgm:spPr/>
      <dgm:t>
        <a:bodyPr/>
        <a:lstStyle/>
        <a:p>
          <a:endParaRPr lang="en-US"/>
        </a:p>
      </dgm:t>
    </dgm:pt>
    <dgm:pt modelId="{F482C34A-5B95-43EB-8F4B-47854528B0BF}" type="sibTrans" cxnId="{5D6434C5-9DFF-47A8-BEBC-233AAE48B7EC}">
      <dgm:prSet/>
      <dgm:spPr/>
      <dgm:t>
        <a:bodyPr/>
        <a:lstStyle/>
        <a:p>
          <a:endParaRPr lang="en-US"/>
        </a:p>
      </dgm:t>
    </dgm:pt>
    <dgm:pt modelId="{282B90CB-E064-4557-8063-7D85F6AE66EE}">
      <dgm:prSet/>
      <dgm:spPr/>
      <dgm:t>
        <a:bodyPr/>
        <a:lstStyle/>
        <a:p>
          <a:r>
            <a:rPr lang="en-GB" dirty="0"/>
            <a:t>Knowing how to write letters</a:t>
          </a:r>
          <a:endParaRPr lang="en-US" dirty="0"/>
        </a:p>
      </dgm:t>
    </dgm:pt>
    <dgm:pt modelId="{54D5D2E7-D662-4497-968A-FC000BF466B9}" type="parTrans" cxnId="{A67B8D18-6B65-4C2D-AECF-4E97FA0A9235}">
      <dgm:prSet/>
      <dgm:spPr/>
      <dgm:t>
        <a:bodyPr/>
        <a:lstStyle/>
        <a:p>
          <a:endParaRPr lang="en-US"/>
        </a:p>
      </dgm:t>
    </dgm:pt>
    <dgm:pt modelId="{2ABD999C-1CE3-4DA0-A3B7-C8E162EC9389}" type="sibTrans" cxnId="{A67B8D18-6B65-4C2D-AECF-4E97FA0A9235}">
      <dgm:prSet/>
      <dgm:spPr/>
      <dgm:t>
        <a:bodyPr/>
        <a:lstStyle/>
        <a:p>
          <a:endParaRPr lang="en-US"/>
        </a:p>
      </dgm:t>
    </dgm:pt>
    <dgm:pt modelId="{591199B3-34DD-46C6-BBC4-19A917AA78CE}">
      <dgm:prSet/>
      <dgm:spPr/>
      <dgm:t>
        <a:bodyPr/>
        <a:lstStyle/>
        <a:p>
          <a:r>
            <a:rPr lang="en-GB" dirty="0"/>
            <a:t>Memory of what they are writing</a:t>
          </a:r>
          <a:endParaRPr lang="en-US" dirty="0"/>
        </a:p>
      </dgm:t>
    </dgm:pt>
    <dgm:pt modelId="{E4056C34-7A4B-44A2-BA72-54DF3D5D96CC}" type="parTrans" cxnId="{D4B44B3A-3493-41FD-A39B-20B1278EC1F1}">
      <dgm:prSet/>
      <dgm:spPr/>
      <dgm:t>
        <a:bodyPr/>
        <a:lstStyle/>
        <a:p>
          <a:endParaRPr lang="en-US"/>
        </a:p>
      </dgm:t>
    </dgm:pt>
    <dgm:pt modelId="{8A47439F-8A20-458E-BD92-23A4A464BF63}" type="sibTrans" cxnId="{D4B44B3A-3493-41FD-A39B-20B1278EC1F1}">
      <dgm:prSet/>
      <dgm:spPr/>
      <dgm:t>
        <a:bodyPr/>
        <a:lstStyle/>
        <a:p>
          <a:endParaRPr lang="en-US"/>
        </a:p>
      </dgm:t>
    </dgm:pt>
    <dgm:pt modelId="{76BA2EC2-3121-42EF-AC24-93C0CB701F7C}">
      <dgm:prSet/>
      <dgm:spPr/>
      <dgm:t>
        <a:bodyPr/>
        <a:lstStyle/>
        <a:p>
          <a:r>
            <a:rPr lang="en-GB" dirty="0"/>
            <a:t>Segmenting sounds in words</a:t>
          </a:r>
          <a:endParaRPr lang="en-US" dirty="0"/>
        </a:p>
      </dgm:t>
    </dgm:pt>
    <dgm:pt modelId="{706B00E5-4540-4551-B7A4-3AE62C556EC5}" type="parTrans" cxnId="{41837AE4-2464-46F8-9BF1-C90F6789F338}">
      <dgm:prSet/>
      <dgm:spPr/>
      <dgm:t>
        <a:bodyPr/>
        <a:lstStyle/>
        <a:p>
          <a:endParaRPr lang="en-US"/>
        </a:p>
      </dgm:t>
    </dgm:pt>
    <dgm:pt modelId="{1452CE9E-A2AF-40C5-86C3-B6D6005C09D9}" type="sibTrans" cxnId="{41837AE4-2464-46F8-9BF1-C90F6789F338}">
      <dgm:prSet/>
      <dgm:spPr/>
      <dgm:t>
        <a:bodyPr/>
        <a:lstStyle/>
        <a:p>
          <a:endParaRPr lang="en-US"/>
        </a:p>
      </dgm:t>
    </dgm:pt>
    <dgm:pt modelId="{711BDD65-C60F-45E7-9D3C-447736B33017}">
      <dgm:prSet/>
      <dgm:spPr/>
      <dgm:t>
        <a:bodyPr/>
        <a:lstStyle/>
        <a:p>
          <a:r>
            <a:rPr lang="en-GB" dirty="0"/>
            <a:t>Confusion between letter names and sounds e.g. wait might be written as </a:t>
          </a:r>
          <a:r>
            <a:rPr lang="en-GB" dirty="0" err="1"/>
            <a:t>wAt</a:t>
          </a:r>
          <a:r>
            <a:rPr lang="en-GB" dirty="0"/>
            <a:t>. </a:t>
          </a:r>
          <a:endParaRPr lang="en-US" dirty="0"/>
        </a:p>
      </dgm:t>
    </dgm:pt>
    <dgm:pt modelId="{DDE98381-9C1D-4A68-AA66-CB2971368904}" type="parTrans" cxnId="{3D923951-0184-4DE6-9624-831A7053CDDE}">
      <dgm:prSet/>
      <dgm:spPr/>
      <dgm:t>
        <a:bodyPr/>
        <a:lstStyle/>
        <a:p>
          <a:endParaRPr lang="en-US"/>
        </a:p>
      </dgm:t>
    </dgm:pt>
    <dgm:pt modelId="{70BD219B-CD41-430F-A0AA-F0F0133C7E07}" type="sibTrans" cxnId="{3D923951-0184-4DE6-9624-831A7053CDDE}">
      <dgm:prSet/>
      <dgm:spPr/>
      <dgm:t>
        <a:bodyPr/>
        <a:lstStyle/>
        <a:p>
          <a:endParaRPr lang="en-US"/>
        </a:p>
      </dgm:t>
    </dgm:pt>
    <dgm:pt modelId="{7A52D086-B788-4F91-8C58-4E8C947209EF}">
      <dgm:prSet/>
      <dgm:spPr/>
      <dgm:t>
        <a:bodyPr/>
        <a:lstStyle/>
        <a:p>
          <a:r>
            <a:rPr lang="en-GB" dirty="0"/>
            <a:t>Non decodable words</a:t>
          </a:r>
          <a:endParaRPr lang="en-US" dirty="0"/>
        </a:p>
      </dgm:t>
    </dgm:pt>
    <dgm:pt modelId="{2DC03A49-A9A4-413B-857F-1CF953A2B744}" type="parTrans" cxnId="{ED3A60D2-4EB4-4783-8867-15492056A551}">
      <dgm:prSet/>
      <dgm:spPr/>
      <dgm:t>
        <a:bodyPr/>
        <a:lstStyle/>
        <a:p>
          <a:endParaRPr lang="en-US"/>
        </a:p>
      </dgm:t>
    </dgm:pt>
    <dgm:pt modelId="{B0577FF7-EC40-4D19-BC51-9B94CBDAED83}" type="sibTrans" cxnId="{ED3A60D2-4EB4-4783-8867-15492056A551}">
      <dgm:prSet/>
      <dgm:spPr/>
      <dgm:t>
        <a:bodyPr/>
        <a:lstStyle/>
        <a:p>
          <a:endParaRPr lang="en-US"/>
        </a:p>
      </dgm:t>
    </dgm:pt>
    <dgm:pt modelId="{6A03BC0B-ED5F-408A-B393-A4D9BC6FC4A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Chunking words up</a:t>
          </a:r>
          <a:endParaRPr lang="en-GB" dirty="0">
            <a:latin typeface="Calibri Light" panose="020F0302020204030204"/>
          </a:endParaRPr>
        </a:p>
      </dgm:t>
    </dgm:pt>
    <dgm:pt modelId="{E7D01498-E872-4789-AE29-7846E2F066CF}" type="parTrans" cxnId="{E501474D-35E7-46B9-944C-05CFAE0A204C}">
      <dgm:prSet/>
      <dgm:spPr/>
    </dgm:pt>
    <dgm:pt modelId="{8ABB6976-93C7-4283-B6C7-D1D0A5FB2D82}" type="sibTrans" cxnId="{E501474D-35E7-46B9-944C-05CFAE0A204C}">
      <dgm:prSet/>
      <dgm:spPr/>
    </dgm:pt>
    <dgm:pt modelId="{903085A2-FC88-4C13-BC7F-502BF2E0AFD4}" type="pres">
      <dgm:prSet presAssocID="{500D43A4-9567-41B1-B0C9-C567553A28C2}" presName="vert0" presStyleCnt="0">
        <dgm:presLayoutVars>
          <dgm:dir/>
          <dgm:animOne val="branch"/>
          <dgm:animLvl val="lvl"/>
        </dgm:presLayoutVars>
      </dgm:prSet>
      <dgm:spPr/>
    </dgm:pt>
    <dgm:pt modelId="{A1BBA561-73ED-42E4-B4B6-803A764607BA}" type="pres">
      <dgm:prSet presAssocID="{0CBB0337-3491-4729-918C-98401F028370}" presName="thickLine" presStyleLbl="alignNode1" presStyleIdx="0" presStyleCnt="8"/>
      <dgm:spPr/>
    </dgm:pt>
    <dgm:pt modelId="{6B45824A-B447-4EE3-8E13-2012E2F63DFC}" type="pres">
      <dgm:prSet presAssocID="{0CBB0337-3491-4729-918C-98401F028370}" presName="horz1" presStyleCnt="0"/>
      <dgm:spPr/>
    </dgm:pt>
    <dgm:pt modelId="{C51C0841-BC75-4C4A-AFE5-A437F6015C7E}" type="pres">
      <dgm:prSet presAssocID="{0CBB0337-3491-4729-918C-98401F028370}" presName="tx1" presStyleLbl="revTx" presStyleIdx="0" presStyleCnt="8"/>
      <dgm:spPr/>
    </dgm:pt>
    <dgm:pt modelId="{936D59EA-5586-4F8A-8575-A953B0826D02}" type="pres">
      <dgm:prSet presAssocID="{0CBB0337-3491-4729-918C-98401F028370}" presName="vert1" presStyleCnt="0"/>
      <dgm:spPr/>
    </dgm:pt>
    <dgm:pt modelId="{06AD8C7F-482B-4246-847E-EE0121C795E9}" type="pres">
      <dgm:prSet presAssocID="{8FCAEE41-DEFE-4DDC-B2BA-7B48575AE7E9}" presName="thickLine" presStyleLbl="alignNode1" presStyleIdx="1" presStyleCnt="8"/>
      <dgm:spPr/>
    </dgm:pt>
    <dgm:pt modelId="{DED70FD9-3131-4D07-860D-D9A040D96FA5}" type="pres">
      <dgm:prSet presAssocID="{8FCAEE41-DEFE-4DDC-B2BA-7B48575AE7E9}" presName="horz1" presStyleCnt="0"/>
      <dgm:spPr/>
    </dgm:pt>
    <dgm:pt modelId="{D6ED8D14-1BDC-43C5-ABD1-4D782AE888B5}" type="pres">
      <dgm:prSet presAssocID="{8FCAEE41-DEFE-4DDC-B2BA-7B48575AE7E9}" presName="tx1" presStyleLbl="revTx" presStyleIdx="1" presStyleCnt="8"/>
      <dgm:spPr/>
    </dgm:pt>
    <dgm:pt modelId="{B04307EA-E70F-4D81-A93F-6BF6E35CF2EC}" type="pres">
      <dgm:prSet presAssocID="{8FCAEE41-DEFE-4DDC-B2BA-7B48575AE7E9}" presName="vert1" presStyleCnt="0"/>
      <dgm:spPr/>
    </dgm:pt>
    <dgm:pt modelId="{3A68714B-744D-480B-9FF7-C5FFB14B8E58}" type="pres">
      <dgm:prSet presAssocID="{282B90CB-E064-4557-8063-7D85F6AE66EE}" presName="thickLine" presStyleLbl="alignNode1" presStyleIdx="2" presStyleCnt="8"/>
      <dgm:spPr/>
    </dgm:pt>
    <dgm:pt modelId="{0CF01D03-C0D8-479B-BD5B-1D0E7A1D2373}" type="pres">
      <dgm:prSet presAssocID="{282B90CB-E064-4557-8063-7D85F6AE66EE}" presName="horz1" presStyleCnt="0"/>
      <dgm:spPr/>
    </dgm:pt>
    <dgm:pt modelId="{9B503829-5C7A-49DA-A3B5-DD1C1744D359}" type="pres">
      <dgm:prSet presAssocID="{282B90CB-E064-4557-8063-7D85F6AE66EE}" presName="tx1" presStyleLbl="revTx" presStyleIdx="2" presStyleCnt="8"/>
      <dgm:spPr/>
    </dgm:pt>
    <dgm:pt modelId="{D605585F-11E4-4B10-8C38-0577F9EFD37A}" type="pres">
      <dgm:prSet presAssocID="{282B90CB-E064-4557-8063-7D85F6AE66EE}" presName="vert1" presStyleCnt="0"/>
      <dgm:spPr/>
    </dgm:pt>
    <dgm:pt modelId="{6BB1601D-0F3E-45FE-A398-C55DC3CF0936}" type="pres">
      <dgm:prSet presAssocID="{591199B3-34DD-46C6-BBC4-19A917AA78CE}" presName="thickLine" presStyleLbl="alignNode1" presStyleIdx="3" presStyleCnt="8"/>
      <dgm:spPr/>
    </dgm:pt>
    <dgm:pt modelId="{DA472B1B-517A-4445-AD32-97780A382683}" type="pres">
      <dgm:prSet presAssocID="{591199B3-34DD-46C6-BBC4-19A917AA78CE}" presName="horz1" presStyleCnt="0"/>
      <dgm:spPr/>
    </dgm:pt>
    <dgm:pt modelId="{699A957C-2F0C-4301-8BA6-BEC2CB92E716}" type="pres">
      <dgm:prSet presAssocID="{591199B3-34DD-46C6-BBC4-19A917AA78CE}" presName="tx1" presStyleLbl="revTx" presStyleIdx="3" presStyleCnt="8"/>
      <dgm:spPr/>
    </dgm:pt>
    <dgm:pt modelId="{79CA6032-9A2A-44A9-BA5B-D45DDA2C09D1}" type="pres">
      <dgm:prSet presAssocID="{591199B3-34DD-46C6-BBC4-19A917AA78CE}" presName="vert1" presStyleCnt="0"/>
      <dgm:spPr/>
    </dgm:pt>
    <dgm:pt modelId="{26DF856A-874D-4D9F-9544-E17306FE6742}" type="pres">
      <dgm:prSet presAssocID="{76BA2EC2-3121-42EF-AC24-93C0CB701F7C}" presName="thickLine" presStyleLbl="alignNode1" presStyleIdx="4" presStyleCnt="8"/>
      <dgm:spPr/>
    </dgm:pt>
    <dgm:pt modelId="{B58A8AFC-6157-4CE4-8621-037C6E12637A}" type="pres">
      <dgm:prSet presAssocID="{76BA2EC2-3121-42EF-AC24-93C0CB701F7C}" presName="horz1" presStyleCnt="0"/>
      <dgm:spPr/>
    </dgm:pt>
    <dgm:pt modelId="{BE506635-6A97-4BFF-8B6F-E76EF5293741}" type="pres">
      <dgm:prSet presAssocID="{76BA2EC2-3121-42EF-AC24-93C0CB701F7C}" presName="tx1" presStyleLbl="revTx" presStyleIdx="4" presStyleCnt="8"/>
      <dgm:spPr/>
    </dgm:pt>
    <dgm:pt modelId="{F33BDE44-3BE0-4228-BF46-F9F706C33797}" type="pres">
      <dgm:prSet presAssocID="{76BA2EC2-3121-42EF-AC24-93C0CB701F7C}" presName="vert1" presStyleCnt="0"/>
      <dgm:spPr/>
    </dgm:pt>
    <dgm:pt modelId="{A1EFD6A6-02B0-4A60-B782-1CE54D5E3DE5}" type="pres">
      <dgm:prSet presAssocID="{711BDD65-C60F-45E7-9D3C-447736B33017}" presName="thickLine" presStyleLbl="alignNode1" presStyleIdx="5" presStyleCnt="8"/>
      <dgm:spPr/>
    </dgm:pt>
    <dgm:pt modelId="{25091088-3FA9-48E5-AC62-89360C205671}" type="pres">
      <dgm:prSet presAssocID="{711BDD65-C60F-45E7-9D3C-447736B33017}" presName="horz1" presStyleCnt="0"/>
      <dgm:spPr/>
    </dgm:pt>
    <dgm:pt modelId="{1A0DAA69-6AB8-47C5-89B6-AA1E055892A1}" type="pres">
      <dgm:prSet presAssocID="{711BDD65-C60F-45E7-9D3C-447736B33017}" presName="tx1" presStyleLbl="revTx" presStyleIdx="5" presStyleCnt="8"/>
      <dgm:spPr/>
    </dgm:pt>
    <dgm:pt modelId="{66464119-F9F7-40A7-9E4B-1DD19AFF2B5A}" type="pres">
      <dgm:prSet presAssocID="{711BDD65-C60F-45E7-9D3C-447736B33017}" presName="vert1" presStyleCnt="0"/>
      <dgm:spPr/>
    </dgm:pt>
    <dgm:pt modelId="{EC2F8CCA-E1F0-4AB1-BA06-F4FA36D8C474}" type="pres">
      <dgm:prSet presAssocID="{7A52D086-B788-4F91-8C58-4E8C947209EF}" presName="thickLine" presStyleLbl="alignNode1" presStyleIdx="6" presStyleCnt="8"/>
      <dgm:spPr/>
    </dgm:pt>
    <dgm:pt modelId="{D8510768-2967-4D08-A620-61EFFA2D2C4F}" type="pres">
      <dgm:prSet presAssocID="{7A52D086-B788-4F91-8C58-4E8C947209EF}" presName="horz1" presStyleCnt="0"/>
      <dgm:spPr/>
    </dgm:pt>
    <dgm:pt modelId="{5B5818F1-DA92-49D4-A734-35565016E02E}" type="pres">
      <dgm:prSet presAssocID="{7A52D086-B788-4F91-8C58-4E8C947209EF}" presName="tx1" presStyleLbl="revTx" presStyleIdx="6" presStyleCnt="8"/>
      <dgm:spPr/>
    </dgm:pt>
    <dgm:pt modelId="{334E05BC-7F9A-4D95-BFF3-8A0E1EAF9CAA}" type="pres">
      <dgm:prSet presAssocID="{7A52D086-B788-4F91-8C58-4E8C947209EF}" presName="vert1" presStyleCnt="0"/>
      <dgm:spPr/>
    </dgm:pt>
    <dgm:pt modelId="{5FBE7F00-A1EF-46DA-AB26-5C2C2920BB29}" type="pres">
      <dgm:prSet presAssocID="{6A03BC0B-ED5F-408A-B393-A4D9BC6FC4A9}" presName="thickLine" presStyleLbl="alignNode1" presStyleIdx="7" presStyleCnt="8"/>
      <dgm:spPr/>
    </dgm:pt>
    <dgm:pt modelId="{FD2577D1-E3A5-44FA-B7E2-FA02F3FE5810}" type="pres">
      <dgm:prSet presAssocID="{6A03BC0B-ED5F-408A-B393-A4D9BC6FC4A9}" presName="horz1" presStyleCnt="0"/>
      <dgm:spPr/>
    </dgm:pt>
    <dgm:pt modelId="{75B324C4-226B-4C67-985C-D614883A2754}" type="pres">
      <dgm:prSet presAssocID="{6A03BC0B-ED5F-408A-B393-A4D9BC6FC4A9}" presName="tx1" presStyleLbl="revTx" presStyleIdx="7" presStyleCnt="8"/>
      <dgm:spPr/>
    </dgm:pt>
    <dgm:pt modelId="{A394D9AB-8A65-40CC-BAE3-6F0F3AA3E6A9}" type="pres">
      <dgm:prSet presAssocID="{6A03BC0B-ED5F-408A-B393-A4D9BC6FC4A9}" presName="vert1" presStyleCnt="0"/>
      <dgm:spPr/>
    </dgm:pt>
  </dgm:ptLst>
  <dgm:cxnLst>
    <dgm:cxn modelId="{A262B30C-5E6A-48D3-ACC1-53E560924D1E}" type="presOf" srcId="{76BA2EC2-3121-42EF-AC24-93C0CB701F7C}" destId="{BE506635-6A97-4BFF-8B6F-E76EF5293741}" srcOrd="0" destOrd="0" presId="urn:microsoft.com/office/officeart/2008/layout/LinedList"/>
    <dgm:cxn modelId="{F40C2A18-4364-4041-871F-585988416AFE}" type="presOf" srcId="{7A52D086-B788-4F91-8C58-4E8C947209EF}" destId="{5B5818F1-DA92-49D4-A734-35565016E02E}" srcOrd="0" destOrd="0" presId="urn:microsoft.com/office/officeart/2008/layout/LinedList"/>
    <dgm:cxn modelId="{A67B8D18-6B65-4C2D-AECF-4E97FA0A9235}" srcId="{500D43A4-9567-41B1-B0C9-C567553A28C2}" destId="{282B90CB-E064-4557-8063-7D85F6AE66EE}" srcOrd="2" destOrd="0" parTransId="{54D5D2E7-D662-4497-968A-FC000BF466B9}" sibTransId="{2ABD999C-1CE3-4DA0-A3B7-C8E162EC9389}"/>
    <dgm:cxn modelId="{D4B44B3A-3493-41FD-A39B-20B1278EC1F1}" srcId="{500D43A4-9567-41B1-B0C9-C567553A28C2}" destId="{591199B3-34DD-46C6-BBC4-19A917AA78CE}" srcOrd="3" destOrd="0" parTransId="{E4056C34-7A4B-44A2-BA72-54DF3D5D96CC}" sibTransId="{8A47439F-8A20-458E-BD92-23A4A464BF63}"/>
    <dgm:cxn modelId="{0C53E85F-28BD-44B2-9A1A-D72583F02C57}" type="presOf" srcId="{6A03BC0B-ED5F-408A-B393-A4D9BC6FC4A9}" destId="{75B324C4-226B-4C67-985C-D614883A2754}" srcOrd="0" destOrd="0" presId="urn:microsoft.com/office/officeart/2008/layout/LinedList"/>
    <dgm:cxn modelId="{0000DD67-53B0-4DF7-AFEF-05C5F364511B}" type="presOf" srcId="{8FCAEE41-DEFE-4DDC-B2BA-7B48575AE7E9}" destId="{D6ED8D14-1BDC-43C5-ABD1-4D782AE888B5}" srcOrd="0" destOrd="0" presId="urn:microsoft.com/office/officeart/2008/layout/LinedList"/>
    <dgm:cxn modelId="{81277949-97DC-4632-B14D-DFA5C7C12EC2}" type="presOf" srcId="{282B90CB-E064-4557-8063-7D85F6AE66EE}" destId="{9B503829-5C7A-49DA-A3B5-DD1C1744D359}" srcOrd="0" destOrd="0" presId="urn:microsoft.com/office/officeart/2008/layout/LinedList"/>
    <dgm:cxn modelId="{E501474D-35E7-46B9-944C-05CFAE0A204C}" srcId="{500D43A4-9567-41B1-B0C9-C567553A28C2}" destId="{6A03BC0B-ED5F-408A-B393-A4D9BC6FC4A9}" srcOrd="7" destOrd="0" parTransId="{E7D01498-E872-4789-AE29-7846E2F066CF}" sibTransId="{8ABB6976-93C7-4283-B6C7-D1D0A5FB2D82}"/>
    <dgm:cxn modelId="{3D923951-0184-4DE6-9624-831A7053CDDE}" srcId="{500D43A4-9567-41B1-B0C9-C567553A28C2}" destId="{711BDD65-C60F-45E7-9D3C-447736B33017}" srcOrd="5" destOrd="0" parTransId="{DDE98381-9C1D-4A68-AA66-CB2971368904}" sibTransId="{70BD219B-CD41-430F-A0AA-F0F0133C7E07}"/>
    <dgm:cxn modelId="{0EC4B08F-C87B-490F-9B80-E603225EF1BE}" type="presOf" srcId="{500D43A4-9567-41B1-B0C9-C567553A28C2}" destId="{903085A2-FC88-4C13-BC7F-502BF2E0AFD4}" srcOrd="0" destOrd="0" presId="urn:microsoft.com/office/officeart/2008/layout/LinedList"/>
    <dgm:cxn modelId="{4AE294AB-2900-43A3-AB15-6E824F4743F6}" srcId="{500D43A4-9567-41B1-B0C9-C567553A28C2}" destId="{0CBB0337-3491-4729-918C-98401F028370}" srcOrd="0" destOrd="0" parTransId="{3027C1C5-B96E-4B4A-80E7-5437907CCB02}" sibTransId="{69AA5B60-5D73-4BB2-9BA6-E3524C384C6E}"/>
    <dgm:cxn modelId="{3E963DB5-6EA9-4DAD-8C9C-1F44FA5E72F9}" type="presOf" srcId="{591199B3-34DD-46C6-BBC4-19A917AA78CE}" destId="{699A957C-2F0C-4301-8BA6-BEC2CB92E716}" srcOrd="0" destOrd="0" presId="urn:microsoft.com/office/officeart/2008/layout/LinedList"/>
    <dgm:cxn modelId="{5D6434C5-9DFF-47A8-BEBC-233AAE48B7EC}" srcId="{500D43A4-9567-41B1-B0C9-C567553A28C2}" destId="{8FCAEE41-DEFE-4DDC-B2BA-7B48575AE7E9}" srcOrd="1" destOrd="0" parTransId="{534EAD66-3C1E-4731-9B74-420A71C2A8A0}" sibTransId="{F482C34A-5B95-43EB-8F4B-47854528B0BF}"/>
    <dgm:cxn modelId="{ED3A60D2-4EB4-4783-8867-15492056A551}" srcId="{500D43A4-9567-41B1-B0C9-C567553A28C2}" destId="{7A52D086-B788-4F91-8C58-4E8C947209EF}" srcOrd="6" destOrd="0" parTransId="{2DC03A49-A9A4-413B-857F-1CF953A2B744}" sibTransId="{B0577FF7-EC40-4D19-BC51-9B94CBDAED83}"/>
    <dgm:cxn modelId="{41837AE4-2464-46F8-9BF1-C90F6789F338}" srcId="{500D43A4-9567-41B1-B0C9-C567553A28C2}" destId="{76BA2EC2-3121-42EF-AC24-93C0CB701F7C}" srcOrd="4" destOrd="0" parTransId="{706B00E5-4540-4551-B7A4-3AE62C556EC5}" sibTransId="{1452CE9E-A2AF-40C5-86C3-B6D6005C09D9}"/>
    <dgm:cxn modelId="{B6A9F7F8-E948-4C2B-ACDC-9D0CD087920B}" type="presOf" srcId="{0CBB0337-3491-4729-918C-98401F028370}" destId="{C51C0841-BC75-4C4A-AFE5-A437F6015C7E}" srcOrd="0" destOrd="0" presId="urn:microsoft.com/office/officeart/2008/layout/LinedList"/>
    <dgm:cxn modelId="{214F20F9-C32A-4C12-AF63-B7A866FEEB3B}" type="presOf" srcId="{711BDD65-C60F-45E7-9D3C-447736B33017}" destId="{1A0DAA69-6AB8-47C5-89B6-AA1E055892A1}" srcOrd="0" destOrd="0" presId="urn:microsoft.com/office/officeart/2008/layout/LinedList"/>
    <dgm:cxn modelId="{34E7AA0D-669E-43FD-82B3-3C3587E05EC9}" type="presParOf" srcId="{903085A2-FC88-4C13-BC7F-502BF2E0AFD4}" destId="{A1BBA561-73ED-42E4-B4B6-803A764607BA}" srcOrd="0" destOrd="0" presId="urn:microsoft.com/office/officeart/2008/layout/LinedList"/>
    <dgm:cxn modelId="{11DD0291-29FE-44D6-8E1C-27AE41F4FACD}" type="presParOf" srcId="{903085A2-FC88-4C13-BC7F-502BF2E0AFD4}" destId="{6B45824A-B447-4EE3-8E13-2012E2F63DFC}" srcOrd="1" destOrd="0" presId="urn:microsoft.com/office/officeart/2008/layout/LinedList"/>
    <dgm:cxn modelId="{57DDFE6B-83A8-4DAA-8F60-934A7B89AD2A}" type="presParOf" srcId="{6B45824A-B447-4EE3-8E13-2012E2F63DFC}" destId="{C51C0841-BC75-4C4A-AFE5-A437F6015C7E}" srcOrd="0" destOrd="0" presId="urn:microsoft.com/office/officeart/2008/layout/LinedList"/>
    <dgm:cxn modelId="{A0E43D44-0FA1-4A37-B9FB-6947CF521AA4}" type="presParOf" srcId="{6B45824A-B447-4EE3-8E13-2012E2F63DFC}" destId="{936D59EA-5586-4F8A-8575-A953B0826D02}" srcOrd="1" destOrd="0" presId="urn:microsoft.com/office/officeart/2008/layout/LinedList"/>
    <dgm:cxn modelId="{6C1CE142-41E6-4284-BC64-2870CAA5333F}" type="presParOf" srcId="{903085A2-FC88-4C13-BC7F-502BF2E0AFD4}" destId="{06AD8C7F-482B-4246-847E-EE0121C795E9}" srcOrd="2" destOrd="0" presId="urn:microsoft.com/office/officeart/2008/layout/LinedList"/>
    <dgm:cxn modelId="{FF754F88-1E65-41AD-AAEC-2CE62093A667}" type="presParOf" srcId="{903085A2-FC88-4C13-BC7F-502BF2E0AFD4}" destId="{DED70FD9-3131-4D07-860D-D9A040D96FA5}" srcOrd="3" destOrd="0" presId="urn:microsoft.com/office/officeart/2008/layout/LinedList"/>
    <dgm:cxn modelId="{1A5B1231-F82A-4F6A-BE2F-94BF22081F39}" type="presParOf" srcId="{DED70FD9-3131-4D07-860D-D9A040D96FA5}" destId="{D6ED8D14-1BDC-43C5-ABD1-4D782AE888B5}" srcOrd="0" destOrd="0" presId="urn:microsoft.com/office/officeart/2008/layout/LinedList"/>
    <dgm:cxn modelId="{8EB63597-AC94-4A30-8D5C-D3B178E3ECC2}" type="presParOf" srcId="{DED70FD9-3131-4D07-860D-D9A040D96FA5}" destId="{B04307EA-E70F-4D81-A93F-6BF6E35CF2EC}" srcOrd="1" destOrd="0" presId="urn:microsoft.com/office/officeart/2008/layout/LinedList"/>
    <dgm:cxn modelId="{62B2FEE3-C835-4056-84B3-7588274E4645}" type="presParOf" srcId="{903085A2-FC88-4C13-BC7F-502BF2E0AFD4}" destId="{3A68714B-744D-480B-9FF7-C5FFB14B8E58}" srcOrd="4" destOrd="0" presId="urn:microsoft.com/office/officeart/2008/layout/LinedList"/>
    <dgm:cxn modelId="{99ACC10E-0F4E-40BF-A460-17740E44CA11}" type="presParOf" srcId="{903085A2-FC88-4C13-BC7F-502BF2E0AFD4}" destId="{0CF01D03-C0D8-479B-BD5B-1D0E7A1D2373}" srcOrd="5" destOrd="0" presId="urn:microsoft.com/office/officeart/2008/layout/LinedList"/>
    <dgm:cxn modelId="{F0141B65-3BD3-40C8-8747-023D8167DE9F}" type="presParOf" srcId="{0CF01D03-C0D8-479B-BD5B-1D0E7A1D2373}" destId="{9B503829-5C7A-49DA-A3B5-DD1C1744D359}" srcOrd="0" destOrd="0" presId="urn:microsoft.com/office/officeart/2008/layout/LinedList"/>
    <dgm:cxn modelId="{69446D72-8BDD-4589-8193-D222BDEB4EE6}" type="presParOf" srcId="{0CF01D03-C0D8-479B-BD5B-1D0E7A1D2373}" destId="{D605585F-11E4-4B10-8C38-0577F9EFD37A}" srcOrd="1" destOrd="0" presId="urn:microsoft.com/office/officeart/2008/layout/LinedList"/>
    <dgm:cxn modelId="{1FC53EAE-8F0E-407D-A041-09A8CE8D2469}" type="presParOf" srcId="{903085A2-FC88-4C13-BC7F-502BF2E0AFD4}" destId="{6BB1601D-0F3E-45FE-A398-C55DC3CF0936}" srcOrd="6" destOrd="0" presId="urn:microsoft.com/office/officeart/2008/layout/LinedList"/>
    <dgm:cxn modelId="{21288E0E-ECA2-4413-8352-C9EB3C0BA9DF}" type="presParOf" srcId="{903085A2-FC88-4C13-BC7F-502BF2E0AFD4}" destId="{DA472B1B-517A-4445-AD32-97780A382683}" srcOrd="7" destOrd="0" presId="urn:microsoft.com/office/officeart/2008/layout/LinedList"/>
    <dgm:cxn modelId="{B14B6412-6014-418E-8A72-4AB1D0BF7472}" type="presParOf" srcId="{DA472B1B-517A-4445-AD32-97780A382683}" destId="{699A957C-2F0C-4301-8BA6-BEC2CB92E716}" srcOrd="0" destOrd="0" presId="urn:microsoft.com/office/officeart/2008/layout/LinedList"/>
    <dgm:cxn modelId="{C2DF8FC3-B3FC-4058-B481-06AEE89C2BEE}" type="presParOf" srcId="{DA472B1B-517A-4445-AD32-97780A382683}" destId="{79CA6032-9A2A-44A9-BA5B-D45DDA2C09D1}" srcOrd="1" destOrd="0" presId="urn:microsoft.com/office/officeart/2008/layout/LinedList"/>
    <dgm:cxn modelId="{3B40C673-4E71-453D-9CA9-4A50EE9F192F}" type="presParOf" srcId="{903085A2-FC88-4C13-BC7F-502BF2E0AFD4}" destId="{26DF856A-874D-4D9F-9544-E17306FE6742}" srcOrd="8" destOrd="0" presId="urn:microsoft.com/office/officeart/2008/layout/LinedList"/>
    <dgm:cxn modelId="{11FEF900-1F6A-40BE-B6AB-98DFE186822F}" type="presParOf" srcId="{903085A2-FC88-4C13-BC7F-502BF2E0AFD4}" destId="{B58A8AFC-6157-4CE4-8621-037C6E12637A}" srcOrd="9" destOrd="0" presId="urn:microsoft.com/office/officeart/2008/layout/LinedList"/>
    <dgm:cxn modelId="{D51C6D28-AEDF-4D31-B61C-9D5E95B6429A}" type="presParOf" srcId="{B58A8AFC-6157-4CE4-8621-037C6E12637A}" destId="{BE506635-6A97-4BFF-8B6F-E76EF5293741}" srcOrd="0" destOrd="0" presId="urn:microsoft.com/office/officeart/2008/layout/LinedList"/>
    <dgm:cxn modelId="{0F89D069-A049-4D1A-8096-04972A67A5F3}" type="presParOf" srcId="{B58A8AFC-6157-4CE4-8621-037C6E12637A}" destId="{F33BDE44-3BE0-4228-BF46-F9F706C33797}" srcOrd="1" destOrd="0" presId="urn:microsoft.com/office/officeart/2008/layout/LinedList"/>
    <dgm:cxn modelId="{0901BF8D-2C9E-4F73-8596-8715F35E0315}" type="presParOf" srcId="{903085A2-FC88-4C13-BC7F-502BF2E0AFD4}" destId="{A1EFD6A6-02B0-4A60-B782-1CE54D5E3DE5}" srcOrd="10" destOrd="0" presId="urn:microsoft.com/office/officeart/2008/layout/LinedList"/>
    <dgm:cxn modelId="{65339A6A-4D0A-4F4E-BCFE-CB47F643C03A}" type="presParOf" srcId="{903085A2-FC88-4C13-BC7F-502BF2E0AFD4}" destId="{25091088-3FA9-48E5-AC62-89360C205671}" srcOrd="11" destOrd="0" presId="urn:microsoft.com/office/officeart/2008/layout/LinedList"/>
    <dgm:cxn modelId="{38A9212F-B8B2-489D-8228-17FCF9494533}" type="presParOf" srcId="{25091088-3FA9-48E5-AC62-89360C205671}" destId="{1A0DAA69-6AB8-47C5-89B6-AA1E055892A1}" srcOrd="0" destOrd="0" presId="urn:microsoft.com/office/officeart/2008/layout/LinedList"/>
    <dgm:cxn modelId="{B341B107-B750-484E-AB8B-305E79C55C82}" type="presParOf" srcId="{25091088-3FA9-48E5-AC62-89360C205671}" destId="{66464119-F9F7-40A7-9E4B-1DD19AFF2B5A}" srcOrd="1" destOrd="0" presId="urn:microsoft.com/office/officeart/2008/layout/LinedList"/>
    <dgm:cxn modelId="{E67F1AD3-2D50-4A12-8D6E-DD9430A35D09}" type="presParOf" srcId="{903085A2-FC88-4C13-BC7F-502BF2E0AFD4}" destId="{EC2F8CCA-E1F0-4AB1-BA06-F4FA36D8C474}" srcOrd="12" destOrd="0" presId="urn:microsoft.com/office/officeart/2008/layout/LinedList"/>
    <dgm:cxn modelId="{E413B827-9E62-4393-B053-30796CEE56E1}" type="presParOf" srcId="{903085A2-FC88-4C13-BC7F-502BF2E0AFD4}" destId="{D8510768-2967-4D08-A620-61EFFA2D2C4F}" srcOrd="13" destOrd="0" presId="urn:microsoft.com/office/officeart/2008/layout/LinedList"/>
    <dgm:cxn modelId="{6AA8E683-F88C-4396-B731-C99CDB1F3760}" type="presParOf" srcId="{D8510768-2967-4D08-A620-61EFFA2D2C4F}" destId="{5B5818F1-DA92-49D4-A734-35565016E02E}" srcOrd="0" destOrd="0" presId="urn:microsoft.com/office/officeart/2008/layout/LinedList"/>
    <dgm:cxn modelId="{2A7BA96E-7018-4033-8803-3224358B3544}" type="presParOf" srcId="{D8510768-2967-4D08-A620-61EFFA2D2C4F}" destId="{334E05BC-7F9A-4D95-BFF3-8A0E1EAF9CAA}" srcOrd="1" destOrd="0" presId="urn:microsoft.com/office/officeart/2008/layout/LinedList"/>
    <dgm:cxn modelId="{B80A790D-C37C-49D1-A893-927DB4A6A721}" type="presParOf" srcId="{903085A2-FC88-4C13-BC7F-502BF2E0AFD4}" destId="{5FBE7F00-A1EF-46DA-AB26-5C2C2920BB29}" srcOrd="14" destOrd="0" presId="urn:microsoft.com/office/officeart/2008/layout/LinedList"/>
    <dgm:cxn modelId="{3D2112F5-FC90-47A4-964C-15F4B2CD5BBC}" type="presParOf" srcId="{903085A2-FC88-4C13-BC7F-502BF2E0AFD4}" destId="{FD2577D1-E3A5-44FA-B7E2-FA02F3FE5810}" srcOrd="15" destOrd="0" presId="urn:microsoft.com/office/officeart/2008/layout/LinedList"/>
    <dgm:cxn modelId="{97CEFE53-791D-42B3-B4BB-ABE27A03A15F}" type="presParOf" srcId="{FD2577D1-E3A5-44FA-B7E2-FA02F3FE5810}" destId="{75B324C4-226B-4C67-985C-D614883A2754}" srcOrd="0" destOrd="0" presId="urn:microsoft.com/office/officeart/2008/layout/LinedList"/>
    <dgm:cxn modelId="{BD035B7D-0E40-4963-846C-0AA5E91D3AB7}" type="presParOf" srcId="{FD2577D1-E3A5-44FA-B7E2-FA02F3FE5810}" destId="{A394D9AB-8A65-40CC-BAE3-6F0F3AA3E6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2DA844-52A8-42A4-BEF0-A00C442AD7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25BB114-C105-4CCC-9A05-19EF97CA7072}">
      <dgm:prSet/>
      <dgm:spPr/>
      <dgm:t>
        <a:bodyPr/>
        <a:lstStyle/>
        <a:p>
          <a:r>
            <a:rPr lang="en-GB"/>
            <a:t>Encourage your child to segment words e.g. what sounds can you hear in 'door'?</a:t>
          </a:r>
          <a:endParaRPr lang="en-US"/>
        </a:p>
      </dgm:t>
    </dgm:pt>
    <dgm:pt modelId="{E8AB8C6F-13CB-44FE-A04F-F7C73F88C557}" type="parTrans" cxnId="{C1F203F0-FF57-46B3-9A37-4E937362399F}">
      <dgm:prSet/>
      <dgm:spPr/>
      <dgm:t>
        <a:bodyPr/>
        <a:lstStyle/>
        <a:p>
          <a:endParaRPr lang="en-US"/>
        </a:p>
      </dgm:t>
    </dgm:pt>
    <dgm:pt modelId="{8D47ADDB-4AD5-4B21-9320-1DD229A0AC49}" type="sibTrans" cxnId="{C1F203F0-FF57-46B3-9A37-4E937362399F}">
      <dgm:prSet/>
      <dgm:spPr/>
      <dgm:t>
        <a:bodyPr/>
        <a:lstStyle/>
        <a:p>
          <a:endParaRPr lang="en-US"/>
        </a:p>
      </dgm:t>
    </dgm:pt>
    <dgm:pt modelId="{F84B0DC2-B31D-40E4-BBE6-350D6AE9EFB7}">
      <dgm:prSet/>
      <dgm:spPr/>
      <dgm:t>
        <a:bodyPr/>
        <a:lstStyle/>
        <a:p>
          <a:r>
            <a:rPr lang="en-GB"/>
            <a:t>Promote phonetical spelling at home as opposed to correct spelling e.g. bread = bred, sorry = soree. </a:t>
          </a:r>
          <a:endParaRPr lang="en-US"/>
        </a:p>
      </dgm:t>
    </dgm:pt>
    <dgm:pt modelId="{DC798B87-B67B-4699-8864-F4F4BE13B1FE}" type="parTrans" cxnId="{641352CC-1377-4457-A8B1-0D785AC0C6EE}">
      <dgm:prSet/>
      <dgm:spPr/>
      <dgm:t>
        <a:bodyPr/>
        <a:lstStyle/>
        <a:p>
          <a:endParaRPr lang="en-US"/>
        </a:p>
      </dgm:t>
    </dgm:pt>
    <dgm:pt modelId="{8D844088-110D-4367-838B-CD1720D28745}" type="sibTrans" cxnId="{641352CC-1377-4457-A8B1-0D785AC0C6EE}">
      <dgm:prSet/>
      <dgm:spPr/>
      <dgm:t>
        <a:bodyPr/>
        <a:lstStyle/>
        <a:p>
          <a:endParaRPr lang="en-US"/>
        </a:p>
      </dgm:t>
    </dgm:pt>
    <dgm:pt modelId="{A3B075FA-9AE5-4EBC-9361-91749A03AB30}">
      <dgm:prSet/>
      <dgm:spPr/>
      <dgm:t>
        <a:bodyPr/>
        <a:lstStyle/>
        <a:p>
          <a:r>
            <a:rPr lang="en-GB"/>
            <a:t>Use letter sounds, not names.</a:t>
          </a:r>
          <a:endParaRPr lang="en-US"/>
        </a:p>
      </dgm:t>
    </dgm:pt>
    <dgm:pt modelId="{C75CD0FD-A36E-45E5-AAB8-B8BA08123844}" type="parTrans" cxnId="{04009118-97E8-4377-BC3B-B1CA365AA563}">
      <dgm:prSet/>
      <dgm:spPr/>
      <dgm:t>
        <a:bodyPr/>
        <a:lstStyle/>
        <a:p>
          <a:endParaRPr lang="en-US"/>
        </a:p>
      </dgm:t>
    </dgm:pt>
    <dgm:pt modelId="{B399E2F0-19FD-4A6F-AE3F-039F1B26AFEE}" type="sibTrans" cxnId="{04009118-97E8-4377-BC3B-B1CA365AA563}">
      <dgm:prSet/>
      <dgm:spPr/>
      <dgm:t>
        <a:bodyPr/>
        <a:lstStyle/>
        <a:p>
          <a:endParaRPr lang="en-US"/>
        </a:p>
      </dgm:t>
    </dgm:pt>
    <dgm:pt modelId="{E624B0FB-6B6D-488F-BFA4-F517F1AC9EDA}">
      <dgm:prSet/>
      <dgm:spPr/>
      <dgm:t>
        <a:bodyPr/>
        <a:lstStyle/>
        <a:p>
          <a:r>
            <a:rPr lang="en-GB"/>
            <a:t>Exposing children to both capitals and non-capital letters but explaining they still name the same sound. </a:t>
          </a:r>
          <a:endParaRPr lang="en-US"/>
        </a:p>
      </dgm:t>
    </dgm:pt>
    <dgm:pt modelId="{9A2C1F21-0B41-4636-94AE-4D61AB3ACD2C}" type="parTrans" cxnId="{31CD16AB-1058-44CC-B5CF-5A6EA9D7ADDC}">
      <dgm:prSet/>
      <dgm:spPr/>
      <dgm:t>
        <a:bodyPr/>
        <a:lstStyle/>
        <a:p>
          <a:endParaRPr lang="en-US"/>
        </a:p>
      </dgm:t>
    </dgm:pt>
    <dgm:pt modelId="{BD236AF6-41BC-48EF-ABB5-82ABC7B1534C}" type="sibTrans" cxnId="{31CD16AB-1058-44CC-B5CF-5A6EA9D7ADDC}">
      <dgm:prSet/>
      <dgm:spPr/>
      <dgm:t>
        <a:bodyPr/>
        <a:lstStyle/>
        <a:p>
          <a:endParaRPr lang="en-US"/>
        </a:p>
      </dgm:t>
    </dgm:pt>
    <dgm:pt modelId="{1597B83D-289A-45F1-9718-C172B54DBAF8}">
      <dgm:prSet/>
      <dgm:spPr/>
      <dgm:t>
        <a:bodyPr/>
        <a:lstStyle/>
        <a:p>
          <a:r>
            <a:rPr lang="en-GB"/>
            <a:t>Practice writing at home, encouraging children's interests. </a:t>
          </a:r>
          <a:endParaRPr lang="en-US"/>
        </a:p>
      </dgm:t>
    </dgm:pt>
    <dgm:pt modelId="{5BD42B6F-6E11-4C4D-B2D4-70A5E4390F0A}" type="parTrans" cxnId="{FE026A6B-C4B5-45F8-8530-78CE0AB739E3}">
      <dgm:prSet/>
      <dgm:spPr/>
      <dgm:t>
        <a:bodyPr/>
        <a:lstStyle/>
        <a:p>
          <a:endParaRPr lang="en-US"/>
        </a:p>
      </dgm:t>
    </dgm:pt>
    <dgm:pt modelId="{4D4CC0CC-4DD0-46E9-9D1A-D9B3E94342A8}" type="sibTrans" cxnId="{FE026A6B-C4B5-45F8-8530-78CE0AB739E3}">
      <dgm:prSet/>
      <dgm:spPr/>
      <dgm:t>
        <a:bodyPr/>
        <a:lstStyle/>
        <a:p>
          <a:endParaRPr lang="en-US"/>
        </a:p>
      </dgm:t>
    </dgm:pt>
    <dgm:pt modelId="{18E0E546-4339-4097-AB02-5073C629D856}">
      <dgm:prSet/>
      <dgm:spPr/>
      <dgm:t>
        <a:bodyPr/>
        <a:lstStyle/>
        <a:p>
          <a:r>
            <a:rPr lang="en-GB"/>
            <a:t>Have regular stories and book sharing sessions. </a:t>
          </a:r>
          <a:endParaRPr lang="en-US"/>
        </a:p>
      </dgm:t>
    </dgm:pt>
    <dgm:pt modelId="{C81A2A18-7B29-40FF-B923-7296C6AA6C0B}" type="parTrans" cxnId="{CB4F8B75-DE06-424D-ACDF-CE79E017494B}">
      <dgm:prSet/>
      <dgm:spPr/>
      <dgm:t>
        <a:bodyPr/>
        <a:lstStyle/>
        <a:p>
          <a:endParaRPr lang="en-US"/>
        </a:p>
      </dgm:t>
    </dgm:pt>
    <dgm:pt modelId="{EB740AC6-1B1A-41A4-9BC9-C3C9CF2A1B3F}" type="sibTrans" cxnId="{CB4F8B75-DE06-424D-ACDF-CE79E017494B}">
      <dgm:prSet/>
      <dgm:spPr/>
      <dgm:t>
        <a:bodyPr/>
        <a:lstStyle/>
        <a:p>
          <a:endParaRPr lang="en-US"/>
        </a:p>
      </dgm:t>
    </dgm:pt>
    <dgm:pt modelId="{5537E62B-A913-4A09-BC45-1FA7EB69F840}" type="pres">
      <dgm:prSet presAssocID="{922DA844-52A8-42A4-BEF0-A00C442AD7D4}" presName="linear" presStyleCnt="0">
        <dgm:presLayoutVars>
          <dgm:animLvl val="lvl"/>
          <dgm:resizeHandles val="exact"/>
        </dgm:presLayoutVars>
      </dgm:prSet>
      <dgm:spPr/>
    </dgm:pt>
    <dgm:pt modelId="{45495AB5-1A45-4749-B91D-492DD998040B}" type="pres">
      <dgm:prSet presAssocID="{825BB114-C105-4CCC-9A05-19EF97CA707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B6BE777-34D1-4236-A8FA-D4A4F2DE140A}" type="pres">
      <dgm:prSet presAssocID="{8D47ADDB-4AD5-4B21-9320-1DD229A0AC49}" presName="spacer" presStyleCnt="0"/>
      <dgm:spPr/>
    </dgm:pt>
    <dgm:pt modelId="{43F38237-28FD-482E-99C3-D5D4EB2A1D4E}" type="pres">
      <dgm:prSet presAssocID="{F84B0DC2-B31D-40E4-BBE6-350D6AE9EF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6517073-1A1B-4990-AE43-9B78469380F9}" type="pres">
      <dgm:prSet presAssocID="{8D844088-110D-4367-838B-CD1720D28745}" presName="spacer" presStyleCnt="0"/>
      <dgm:spPr/>
    </dgm:pt>
    <dgm:pt modelId="{07D0C9D2-00E0-409E-8AA0-39EDE01E090D}" type="pres">
      <dgm:prSet presAssocID="{A3B075FA-9AE5-4EBC-9361-91749A03AB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814E63B-7E3B-466F-9AC0-052DC54A3326}" type="pres">
      <dgm:prSet presAssocID="{B399E2F0-19FD-4A6F-AE3F-039F1B26AFEE}" presName="spacer" presStyleCnt="0"/>
      <dgm:spPr/>
    </dgm:pt>
    <dgm:pt modelId="{C9F9FB5D-DE7A-4FAC-B9EC-35A0E2899F72}" type="pres">
      <dgm:prSet presAssocID="{E624B0FB-6B6D-488F-BFA4-F517F1AC9E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60DFD46-797F-4EC7-9404-427CD2949AD5}" type="pres">
      <dgm:prSet presAssocID="{BD236AF6-41BC-48EF-ABB5-82ABC7B1534C}" presName="spacer" presStyleCnt="0"/>
      <dgm:spPr/>
    </dgm:pt>
    <dgm:pt modelId="{4BD95085-F3D3-4266-9E41-D8F90CE01082}" type="pres">
      <dgm:prSet presAssocID="{1597B83D-289A-45F1-9718-C172B54DBA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5F7CC1-FE53-4B81-AFCF-27765A7E9583}" type="pres">
      <dgm:prSet presAssocID="{4D4CC0CC-4DD0-46E9-9D1A-D9B3E94342A8}" presName="spacer" presStyleCnt="0"/>
      <dgm:spPr/>
    </dgm:pt>
    <dgm:pt modelId="{F5F7A4FF-7F97-4C4B-A575-268DB022FBDE}" type="pres">
      <dgm:prSet presAssocID="{18E0E546-4339-4097-AB02-5073C629D85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4009118-97E8-4377-BC3B-B1CA365AA563}" srcId="{922DA844-52A8-42A4-BEF0-A00C442AD7D4}" destId="{A3B075FA-9AE5-4EBC-9361-91749A03AB30}" srcOrd="2" destOrd="0" parTransId="{C75CD0FD-A36E-45E5-AAB8-B8BA08123844}" sibTransId="{B399E2F0-19FD-4A6F-AE3F-039F1B26AFEE}"/>
    <dgm:cxn modelId="{EFD09A6A-C3D1-4B0E-96B4-D16CE80F8920}" type="presOf" srcId="{922DA844-52A8-42A4-BEF0-A00C442AD7D4}" destId="{5537E62B-A913-4A09-BC45-1FA7EB69F840}" srcOrd="0" destOrd="0" presId="urn:microsoft.com/office/officeart/2005/8/layout/vList2"/>
    <dgm:cxn modelId="{FE026A6B-C4B5-45F8-8530-78CE0AB739E3}" srcId="{922DA844-52A8-42A4-BEF0-A00C442AD7D4}" destId="{1597B83D-289A-45F1-9718-C172B54DBAF8}" srcOrd="4" destOrd="0" parTransId="{5BD42B6F-6E11-4C4D-B2D4-70A5E4390F0A}" sibTransId="{4D4CC0CC-4DD0-46E9-9D1A-D9B3E94342A8}"/>
    <dgm:cxn modelId="{CB4F8B75-DE06-424D-ACDF-CE79E017494B}" srcId="{922DA844-52A8-42A4-BEF0-A00C442AD7D4}" destId="{18E0E546-4339-4097-AB02-5073C629D856}" srcOrd="5" destOrd="0" parTransId="{C81A2A18-7B29-40FF-B923-7296C6AA6C0B}" sibTransId="{EB740AC6-1B1A-41A4-9BC9-C3C9CF2A1B3F}"/>
    <dgm:cxn modelId="{31CD16AB-1058-44CC-B5CF-5A6EA9D7ADDC}" srcId="{922DA844-52A8-42A4-BEF0-A00C442AD7D4}" destId="{E624B0FB-6B6D-488F-BFA4-F517F1AC9EDA}" srcOrd="3" destOrd="0" parTransId="{9A2C1F21-0B41-4636-94AE-4D61AB3ACD2C}" sibTransId="{BD236AF6-41BC-48EF-ABB5-82ABC7B1534C}"/>
    <dgm:cxn modelId="{735606B5-7704-4832-913B-5E4090596D02}" type="presOf" srcId="{1597B83D-289A-45F1-9718-C172B54DBAF8}" destId="{4BD95085-F3D3-4266-9E41-D8F90CE01082}" srcOrd="0" destOrd="0" presId="urn:microsoft.com/office/officeart/2005/8/layout/vList2"/>
    <dgm:cxn modelId="{3A8283CA-2ECD-4420-A1CA-7B38A853FFD9}" type="presOf" srcId="{825BB114-C105-4CCC-9A05-19EF97CA7072}" destId="{45495AB5-1A45-4749-B91D-492DD998040B}" srcOrd="0" destOrd="0" presId="urn:microsoft.com/office/officeart/2005/8/layout/vList2"/>
    <dgm:cxn modelId="{641352CC-1377-4457-A8B1-0D785AC0C6EE}" srcId="{922DA844-52A8-42A4-BEF0-A00C442AD7D4}" destId="{F84B0DC2-B31D-40E4-BBE6-350D6AE9EFB7}" srcOrd="1" destOrd="0" parTransId="{DC798B87-B67B-4699-8864-F4F4BE13B1FE}" sibTransId="{8D844088-110D-4367-838B-CD1720D28745}"/>
    <dgm:cxn modelId="{3DDE62DA-DE2D-4E0F-A3E8-47BBD17B0EB8}" type="presOf" srcId="{E624B0FB-6B6D-488F-BFA4-F517F1AC9EDA}" destId="{C9F9FB5D-DE7A-4FAC-B9EC-35A0E2899F72}" srcOrd="0" destOrd="0" presId="urn:microsoft.com/office/officeart/2005/8/layout/vList2"/>
    <dgm:cxn modelId="{858286DF-BEA9-4B6C-93C2-E2FC6D81C2C6}" type="presOf" srcId="{18E0E546-4339-4097-AB02-5073C629D856}" destId="{F5F7A4FF-7F97-4C4B-A575-268DB022FBDE}" srcOrd="0" destOrd="0" presId="urn:microsoft.com/office/officeart/2005/8/layout/vList2"/>
    <dgm:cxn modelId="{27C251E3-8693-4CD0-A8DD-2BB171BA051D}" type="presOf" srcId="{A3B075FA-9AE5-4EBC-9361-91749A03AB30}" destId="{07D0C9D2-00E0-409E-8AA0-39EDE01E090D}" srcOrd="0" destOrd="0" presId="urn:microsoft.com/office/officeart/2005/8/layout/vList2"/>
    <dgm:cxn modelId="{F268E5E8-ABF7-48DD-BDE8-33E7950819FA}" type="presOf" srcId="{F84B0DC2-B31D-40E4-BBE6-350D6AE9EFB7}" destId="{43F38237-28FD-482E-99C3-D5D4EB2A1D4E}" srcOrd="0" destOrd="0" presId="urn:microsoft.com/office/officeart/2005/8/layout/vList2"/>
    <dgm:cxn modelId="{C1F203F0-FF57-46B3-9A37-4E937362399F}" srcId="{922DA844-52A8-42A4-BEF0-A00C442AD7D4}" destId="{825BB114-C105-4CCC-9A05-19EF97CA7072}" srcOrd="0" destOrd="0" parTransId="{E8AB8C6F-13CB-44FE-A04F-F7C73F88C557}" sibTransId="{8D47ADDB-4AD5-4B21-9320-1DD229A0AC49}"/>
    <dgm:cxn modelId="{BF35FCE5-A7BB-4313-94E5-E04AAB9792AE}" type="presParOf" srcId="{5537E62B-A913-4A09-BC45-1FA7EB69F840}" destId="{45495AB5-1A45-4749-B91D-492DD998040B}" srcOrd="0" destOrd="0" presId="urn:microsoft.com/office/officeart/2005/8/layout/vList2"/>
    <dgm:cxn modelId="{CE6CB351-981A-4D76-819F-457790686DEE}" type="presParOf" srcId="{5537E62B-A913-4A09-BC45-1FA7EB69F840}" destId="{DB6BE777-34D1-4236-A8FA-D4A4F2DE140A}" srcOrd="1" destOrd="0" presId="urn:microsoft.com/office/officeart/2005/8/layout/vList2"/>
    <dgm:cxn modelId="{414F3FD9-834E-4950-B31C-621D5C481ECD}" type="presParOf" srcId="{5537E62B-A913-4A09-BC45-1FA7EB69F840}" destId="{43F38237-28FD-482E-99C3-D5D4EB2A1D4E}" srcOrd="2" destOrd="0" presId="urn:microsoft.com/office/officeart/2005/8/layout/vList2"/>
    <dgm:cxn modelId="{EE0E2832-2DBC-43CD-BC44-C6DA0210D737}" type="presParOf" srcId="{5537E62B-A913-4A09-BC45-1FA7EB69F840}" destId="{F6517073-1A1B-4990-AE43-9B78469380F9}" srcOrd="3" destOrd="0" presId="urn:microsoft.com/office/officeart/2005/8/layout/vList2"/>
    <dgm:cxn modelId="{6826105E-6BC4-4D40-AAFE-44D225FB92CE}" type="presParOf" srcId="{5537E62B-A913-4A09-BC45-1FA7EB69F840}" destId="{07D0C9D2-00E0-409E-8AA0-39EDE01E090D}" srcOrd="4" destOrd="0" presId="urn:microsoft.com/office/officeart/2005/8/layout/vList2"/>
    <dgm:cxn modelId="{BDAFCF49-FB1C-464E-A5F6-EB171F3BAFD1}" type="presParOf" srcId="{5537E62B-A913-4A09-BC45-1FA7EB69F840}" destId="{0814E63B-7E3B-466F-9AC0-052DC54A3326}" srcOrd="5" destOrd="0" presId="urn:microsoft.com/office/officeart/2005/8/layout/vList2"/>
    <dgm:cxn modelId="{8AF8E12E-6AC1-4CCD-9D95-013C04244A82}" type="presParOf" srcId="{5537E62B-A913-4A09-BC45-1FA7EB69F840}" destId="{C9F9FB5D-DE7A-4FAC-B9EC-35A0E2899F72}" srcOrd="6" destOrd="0" presId="urn:microsoft.com/office/officeart/2005/8/layout/vList2"/>
    <dgm:cxn modelId="{4FC7B8CA-4BE9-4A68-890D-91BDC64FFEE5}" type="presParOf" srcId="{5537E62B-A913-4A09-BC45-1FA7EB69F840}" destId="{060DFD46-797F-4EC7-9404-427CD2949AD5}" srcOrd="7" destOrd="0" presId="urn:microsoft.com/office/officeart/2005/8/layout/vList2"/>
    <dgm:cxn modelId="{B5E9CC5B-47C4-469B-B408-805C24A79F6F}" type="presParOf" srcId="{5537E62B-A913-4A09-BC45-1FA7EB69F840}" destId="{4BD95085-F3D3-4266-9E41-D8F90CE01082}" srcOrd="8" destOrd="0" presId="urn:microsoft.com/office/officeart/2005/8/layout/vList2"/>
    <dgm:cxn modelId="{6A328966-393B-4610-9EFF-90748CA2961F}" type="presParOf" srcId="{5537E62B-A913-4A09-BC45-1FA7EB69F840}" destId="{DD5F7CC1-FE53-4B81-AFCF-27765A7E9583}" srcOrd="9" destOrd="0" presId="urn:microsoft.com/office/officeart/2005/8/layout/vList2"/>
    <dgm:cxn modelId="{14D50A9C-2F59-464F-ACC1-05F5A7433D86}" type="presParOf" srcId="{5537E62B-A913-4A09-BC45-1FA7EB69F840}" destId="{F5F7A4FF-7F97-4C4B-A575-268DB022FB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9CB82-C69A-4D3A-B57A-4B54BE69B92B}">
      <dsp:nvSpPr>
        <dsp:cNvPr id="0" name=""/>
        <dsp:cNvSpPr/>
      </dsp:nvSpPr>
      <dsp:spPr>
        <a:xfrm>
          <a:off x="0" y="156607"/>
          <a:ext cx="5744684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Fine Motor Skills ELG:</a:t>
          </a:r>
          <a:endParaRPr lang="en-US" sz="2100" kern="1200"/>
        </a:p>
      </dsp:txBody>
      <dsp:txXfrm>
        <a:off x="40724" y="197331"/>
        <a:ext cx="5663236" cy="752780"/>
      </dsp:txXfrm>
    </dsp:sp>
    <dsp:sp modelId="{0CECBD7D-4B80-4FE4-A1BD-BBF437C3F3DB}">
      <dsp:nvSpPr>
        <dsp:cNvPr id="0" name=""/>
        <dsp:cNvSpPr/>
      </dsp:nvSpPr>
      <dsp:spPr>
        <a:xfrm>
          <a:off x="0" y="1051315"/>
          <a:ext cx="5744684" cy="83422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Children at the expected level of development will: </a:t>
          </a:r>
          <a:endParaRPr lang="en-US" sz="2100" kern="1200"/>
        </a:p>
      </dsp:txBody>
      <dsp:txXfrm>
        <a:off x="40724" y="1092039"/>
        <a:ext cx="5663236" cy="752780"/>
      </dsp:txXfrm>
    </dsp:sp>
    <dsp:sp modelId="{CCC341A4-A71A-4540-B5ED-412A942D640F}">
      <dsp:nvSpPr>
        <dsp:cNvPr id="0" name=""/>
        <dsp:cNvSpPr/>
      </dsp:nvSpPr>
      <dsp:spPr>
        <a:xfrm>
          <a:off x="0" y="1946023"/>
          <a:ext cx="5744684" cy="83422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• Hold a pencil effectively in preparation for fluent writing – using the tripod grip in almost all cases; </a:t>
          </a:r>
          <a:endParaRPr lang="en-US" sz="2100" kern="1200"/>
        </a:p>
      </dsp:txBody>
      <dsp:txXfrm>
        <a:off x="40724" y="1986747"/>
        <a:ext cx="5663236" cy="752780"/>
      </dsp:txXfrm>
    </dsp:sp>
    <dsp:sp modelId="{60710CD8-16C5-436C-A2A4-BA78EF591E5A}">
      <dsp:nvSpPr>
        <dsp:cNvPr id="0" name=""/>
        <dsp:cNvSpPr/>
      </dsp:nvSpPr>
      <dsp:spPr>
        <a:xfrm>
          <a:off x="0" y="2840732"/>
          <a:ext cx="5744684" cy="83422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• Use a range of small tools, including scissors, paint brushes and cutlery; </a:t>
          </a:r>
          <a:endParaRPr lang="en-US" sz="2100" kern="1200"/>
        </a:p>
      </dsp:txBody>
      <dsp:txXfrm>
        <a:off x="40724" y="2881456"/>
        <a:ext cx="5663236" cy="752780"/>
      </dsp:txXfrm>
    </dsp:sp>
    <dsp:sp modelId="{F5AEEC9D-C1C2-49C4-BEAC-2B4F4694229B}">
      <dsp:nvSpPr>
        <dsp:cNvPr id="0" name=""/>
        <dsp:cNvSpPr/>
      </dsp:nvSpPr>
      <dsp:spPr>
        <a:xfrm>
          <a:off x="0" y="3735440"/>
          <a:ext cx="5744684" cy="8342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• Begin to show accuracy and care when drawing. </a:t>
          </a:r>
          <a:endParaRPr lang="en-US" sz="2100" kern="1200"/>
        </a:p>
      </dsp:txBody>
      <dsp:txXfrm>
        <a:off x="40724" y="3776164"/>
        <a:ext cx="5663236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6CB8F-FAC1-4530-9EC6-D06AD38DEB6D}">
      <dsp:nvSpPr>
        <dsp:cNvPr id="0" name=""/>
        <dsp:cNvSpPr/>
      </dsp:nvSpPr>
      <dsp:spPr>
        <a:xfrm>
          <a:off x="0" y="533062"/>
          <a:ext cx="4780416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ELG: Writing Children at the expected level of development will: - Write recognisable letters, most of which are correctly formed </a:t>
          </a:r>
          <a:endParaRPr lang="en-US" sz="2000" kern="1200"/>
        </a:p>
      </dsp:txBody>
      <dsp:txXfrm>
        <a:off x="53688" y="586750"/>
        <a:ext cx="4673040" cy="992424"/>
      </dsp:txXfrm>
    </dsp:sp>
    <dsp:sp modelId="{7313767A-630E-408E-8E83-B5C52CD4C3F0}">
      <dsp:nvSpPr>
        <dsp:cNvPr id="0" name=""/>
        <dsp:cNvSpPr/>
      </dsp:nvSpPr>
      <dsp:spPr>
        <a:xfrm>
          <a:off x="0" y="1690462"/>
          <a:ext cx="4780416" cy="1099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- Spell words by identifying sounds in them and representing the sounds with a letter or letters </a:t>
          </a:r>
          <a:endParaRPr lang="en-US" sz="2000" kern="1200"/>
        </a:p>
      </dsp:txBody>
      <dsp:txXfrm>
        <a:off x="53688" y="1744150"/>
        <a:ext cx="4673040" cy="992424"/>
      </dsp:txXfrm>
    </dsp:sp>
    <dsp:sp modelId="{AEAADBEB-8260-4203-BEE9-84BEBACC4331}">
      <dsp:nvSpPr>
        <dsp:cNvPr id="0" name=""/>
        <dsp:cNvSpPr/>
      </dsp:nvSpPr>
      <dsp:spPr>
        <a:xfrm>
          <a:off x="0" y="2847863"/>
          <a:ext cx="4780416" cy="1099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- Write simple phrases and sentences that can be read by others. </a:t>
          </a:r>
          <a:endParaRPr lang="en-US" sz="2000" kern="1200"/>
        </a:p>
      </dsp:txBody>
      <dsp:txXfrm>
        <a:off x="53688" y="2901551"/>
        <a:ext cx="4673040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4C032-0CAE-475F-A228-F3B532449D46}">
      <dsp:nvSpPr>
        <dsp:cNvPr id="0" name=""/>
        <dsp:cNvSpPr/>
      </dsp:nvSpPr>
      <dsp:spPr>
        <a:xfrm>
          <a:off x="0" y="56410"/>
          <a:ext cx="6040354" cy="11188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 school, we encourage children to write throughout all of the activities they do! </a:t>
          </a:r>
          <a:endParaRPr lang="en-US" sz="2000" kern="1200"/>
        </a:p>
      </dsp:txBody>
      <dsp:txXfrm>
        <a:off x="54616" y="111026"/>
        <a:ext cx="5931122" cy="1009580"/>
      </dsp:txXfrm>
    </dsp:sp>
    <dsp:sp modelId="{E21BAA4D-DD25-4DE8-AFE2-E301695EA1DD}">
      <dsp:nvSpPr>
        <dsp:cNvPr id="0" name=""/>
        <dsp:cNvSpPr/>
      </dsp:nvSpPr>
      <dsp:spPr>
        <a:xfrm>
          <a:off x="0" y="1232823"/>
          <a:ext cx="6040354" cy="111881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Children participate in weekly writing sessions where they work in a small group and complete a writing task. These are then kept in school and show progression. </a:t>
          </a:r>
          <a:endParaRPr lang="en-US" sz="2000" kern="1200"/>
        </a:p>
      </dsp:txBody>
      <dsp:txXfrm>
        <a:off x="54616" y="1287439"/>
        <a:ext cx="5931122" cy="1009580"/>
      </dsp:txXfrm>
    </dsp:sp>
    <dsp:sp modelId="{CE36C6FD-A8F6-45AB-8299-6B66551E1B69}">
      <dsp:nvSpPr>
        <dsp:cNvPr id="0" name=""/>
        <dsp:cNvSpPr/>
      </dsp:nvSpPr>
      <dsp:spPr>
        <a:xfrm>
          <a:off x="0" y="2409235"/>
          <a:ext cx="6040354" cy="111881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Children write in phonics sessions where they practice newly taught sounds and recall previous learning. </a:t>
          </a:r>
          <a:endParaRPr lang="en-US" sz="2000" kern="1200"/>
        </a:p>
      </dsp:txBody>
      <dsp:txXfrm>
        <a:off x="54616" y="2463851"/>
        <a:ext cx="5931122" cy="1009580"/>
      </dsp:txXfrm>
    </dsp:sp>
    <dsp:sp modelId="{C1E5DA47-CDC0-48E8-80C1-C43FD6D41A62}">
      <dsp:nvSpPr>
        <dsp:cNvPr id="0" name=""/>
        <dsp:cNvSpPr/>
      </dsp:nvSpPr>
      <dsp:spPr>
        <a:xfrm>
          <a:off x="0" y="3585648"/>
          <a:ext cx="6040354" cy="111881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Children do daily quick write where they practice letter formation and increase pace of writing. </a:t>
          </a:r>
          <a:endParaRPr lang="en-US" sz="2000" kern="1200"/>
        </a:p>
      </dsp:txBody>
      <dsp:txXfrm>
        <a:off x="54616" y="3640264"/>
        <a:ext cx="5931122" cy="1009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BA561-73ED-42E4-B4B6-803A764607B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C0841-BC75-4C4A-AFE5-A437F6015C7E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Fine motor skills</a:t>
          </a:r>
          <a:endParaRPr lang="en-US" sz="1900" kern="1200" dirty="0"/>
        </a:p>
      </dsp:txBody>
      <dsp:txXfrm>
        <a:off x="0" y="0"/>
        <a:ext cx="6900512" cy="692017"/>
      </dsp:txXfrm>
    </dsp:sp>
    <dsp:sp modelId="{06AD8C7F-482B-4246-847E-EE0121C795E9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D8D14-1BDC-43C5-ABD1-4D782AE888B5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Phonics knowledge </a:t>
          </a:r>
          <a:endParaRPr lang="en-US" sz="1900" kern="1200" dirty="0"/>
        </a:p>
      </dsp:txBody>
      <dsp:txXfrm>
        <a:off x="0" y="692017"/>
        <a:ext cx="6900512" cy="692017"/>
      </dsp:txXfrm>
    </dsp:sp>
    <dsp:sp modelId="{3A68714B-744D-480B-9FF7-C5FFB14B8E58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03829-5C7A-49DA-A3B5-DD1C1744D359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Knowing how to write letters</a:t>
          </a:r>
          <a:endParaRPr lang="en-US" sz="1900" kern="1200" dirty="0"/>
        </a:p>
      </dsp:txBody>
      <dsp:txXfrm>
        <a:off x="0" y="1384035"/>
        <a:ext cx="6900512" cy="692017"/>
      </dsp:txXfrm>
    </dsp:sp>
    <dsp:sp modelId="{6BB1601D-0F3E-45FE-A398-C55DC3CF0936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A957C-2F0C-4301-8BA6-BEC2CB92E716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Memory of what they are writing</a:t>
          </a:r>
          <a:endParaRPr lang="en-US" sz="1900" kern="1200" dirty="0"/>
        </a:p>
      </dsp:txBody>
      <dsp:txXfrm>
        <a:off x="0" y="2076052"/>
        <a:ext cx="6900512" cy="692017"/>
      </dsp:txXfrm>
    </dsp:sp>
    <dsp:sp modelId="{26DF856A-874D-4D9F-9544-E17306FE674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06635-6A97-4BFF-8B6F-E76EF5293741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Segmenting sounds in words</a:t>
          </a:r>
          <a:endParaRPr lang="en-US" sz="1900" kern="1200" dirty="0"/>
        </a:p>
      </dsp:txBody>
      <dsp:txXfrm>
        <a:off x="0" y="2768070"/>
        <a:ext cx="6900512" cy="692017"/>
      </dsp:txXfrm>
    </dsp:sp>
    <dsp:sp modelId="{A1EFD6A6-02B0-4A60-B782-1CE54D5E3DE5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DAA69-6AB8-47C5-89B6-AA1E055892A1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Confusion between letter names and sounds e.g. wait might be written as </a:t>
          </a:r>
          <a:r>
            <a:rPr lang="en-GB" sz="1900" kern="1200" dirty="0" err="1"/>
            <a:t>wAt</a:t>
          </a:r>
          <a:r>
            <a:rPr lang="en-GB" sz="1900" kern="1200" dirty="0"/>
            <a:t>. </a:t>
          </a:r>
          <a:endParaRPr lang="en-US" sz="1900" kern="1200" dirty="0"/>
        </a:p>
      </dsp:txBody>
      <dsp:txXfrm>
        <a:off x="0" y="3460088"/>
        <a:ext cx="6900512" cy="692017"/>
      </dsp:txXfrm>
    </dsp:sp>
    <dsp:sp modelId="{EC2F8CCA-E1F0-4AB1-BA06-F4FA36D8C474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818F1-DA92-49D4-A734-35565016E02E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Non decodable words</a:t>
          </a:r>
          <a:endParaRPr lang="en-US" sz="1900" kern="1200" dirty="0"/>
        </a:p>
      </dsp:txBody>
      <dsp:txXfrm>
        <a:off x="0" y="4152105"/>
        <a:ext cx="6900512" cy="692017"/>
      </dsp:txXfrm>
    </dsp:sp>
    <dsp:sp modelId="{5FBE7F00-A1EF-46DA-AB26-5C2C2920BB29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324C4-226B-4C67-985C-D614883A2754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Chunking words up</a:t>
          </a:r>
          <a:endParaRPr lang="en-GB" sz="1900" kern="1200" dirty="0">
            <a:latin typeface="Calibri Light" panose="020F0302020204030204"/>
          </a:endParaRPr>
        </a:p>
      </dsp:txBody>
      <dsp:txXfrm>
        <a:off x="0" y="4844123"/>
        <a:ext cx="6900512" cy="692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95AB5-1A45-4749-B91D-492DD998040B}">
      <dsp:nvSpPr>
        <dsp:cNvPr id="0" name=""/>
        <dsp:cNvSpPr/>
      </dsp:nvSpPr>
      <dsp:spPr>
        <a:xfrm>
          <a:off x="0" y="95003"/>
          <a:ext cx="626364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Encourage your child to segment words e.g. what sounds can you hear in 'door'?</a:t>
          </a:r>
          <a:endParaRPr lang="en-US" sz="2100" kern="1200"/>
        </a:p>
      </dsp:txBody>
      <dsp:txXfrm>
        <a:off x="40780" y="135783"/>
        <a:ext cx="6182080" cy="753819"/>
      </dsp:txXfrm>
    </dsp:sp>
    <dsp:sp modelId="{43F38237-28FD-482E-99C3-D5D4EB2A1D4E}">
      <dsp:nvSpPr>
        <dsp:cNvPr id="0" name=""/>
        <dsp:cNvSpPr/>
      </dsp:nvSpPr>
      <dsp:spPr>
        <a:xfrm>
          <a:off x="0" y="990863"/>
          <a:ext cx="6263640" cy="83537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Promote phonetical spelling at home as opposed to correct spelling e.g. bread = bred, sorry = soree. </a:t>
          </a:r>
          <a:endParaRPr lang="en-US" sz="2100" kern="1200"/>
        </a:p>
      </dsp:txBody>
      <dsp:txXfrm>
        <a:off x="40780" y="1031643"/>
        <a:ext cx="6182080" cy="753819"/>
      </dsp:txXfrm>
    </dsp:sp>
    <dsp:sp modelId="{07D0C9D2-00E0-409E-8AA0-39EDE01E090D}">
      <dsp:nvSpPr>
        <dsp:cNvPr id="0" name=""/>
        <dsp:cNvSpPr/>
      </dsp:nvSpPr>
      <dsp:spPr>
        <a:xfrm>
          <a:off x="0" y="1886723"/>
          <a:ext cx="6263640" cy="83537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Use letter sounds, not names.</a:t>
          </a:r>
          <a:endParaRPr lang="en-US" sz="2100" kern="1200"/>
        </a:p>
      </dsp:txBody>
      <dsp:txXfrm>
        <a:off x="40780" y="1927503"/>
        <a:ext cx="6182080" cy="753819"/>
      </dsp:txXfrm>
    </dsp:sp>
    <dsp:sp modelId="{C9F9FB5D-DE7A-4FAC-B9EC-35A0E2899F72}">
      <dsp:nvSpPr>
        <dsp:cNvPr id="0" name=""/>
        <dsp:cNvSpPr/>
      </dsp:nvSpPr>
      <dsp:spPr>
        <a:xfrm>
          <a:off x="0" y="2782584"/>
          <a:ext cx="6263640" cy="83537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Exposing children to both capitals and non-capital letters but explaining they still name the same sound. </a:t>
          </a:r>
          <a:endParaRPr lang="en-US" sz="2100" kern="1200"/>
        </a:p>
      </dsp:txBody>
      <dsp:txXfrm>
        <a:off x="40780" y="2823364"/>
        <a:ext cx="6182080" cy="753819"/>
      </dsp:txXfrm>
    </dsp:sp>
    <dsp:sp modelId="{4BD95085-F3D3-4266-9E41-D8F90CE01082}">
      <dsp:nvSpPr>
        <dsp:cNvPr id="0" name=""/>
        <dsp:cNvSpPr/>
      </dsp:nvSpPr>
      <dsp:spPr>
        <a:xfrm>
          <a:off x="0" y="3678444"/>
          <a:ext cx="6263640" cy="83537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Practice writing at home, encouraging children's interests. </a:t>
          </a:r>
          <a:endParaRPr lang="en-US" sz="2100" kern="1200"/>
        </a:p>
      </dsp:txBody>
      <dsp:txXfrm>
        <a:off x="40780" y="3719224"/>
        <a:ext cx="6182080" cy="753819"/>
      </dsp:txXfrm>
    </dsp:sp>
    <dsp:sp modelId="{F5F7A4FF-7F97-4C4B-A575-268DB022FBDE}">
      <dsp:nvSpPr>
        <dsp:cNvPr id="0" name=""/>
        <dsp:cNvSpPr/>
      </dsp:nvSpPr>
      <dsp:spPr>
        <a:xfrm>
          <a:off x="0" y="4574304"/>
          <a:ext cx="6263640" cy="8353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Have regular stories and book sharing sessions. </a:t>
          </a:r>
          <a:endParaRPr lang="en-US" sz="2100" kern="1200"/>
        </a:p>
      </dsp:txBody>
      <dsp:txXfrm>
        <a:off x="40780" y="4615084"/>
        <a:ext cx="618208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6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8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0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8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9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Cloudy oil paint art">
            <a:extLst>
              <a:ext uri="{FF2B5EF4-FFF2-40B4-BE49-F238E27FC236}">
                <a16:creationId xmlns:a16="http://schemas.microsoft.com/office/drawing/2014/main" id="{E231DA8C-21AB-48C6-F41B-9C10D77C0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9" b="4430"/>
          <a:stretch/>
        </p:blipFill>
        <p:spPr>
          <a:xfrm>
            <a:off x="685800" y="685800"/>
            <a:ext cx="10820400" cy="54864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E9728-D1E4-7589-95A4-6BE23700C995}"/>
              </a:ext>
            </a:extLst>
          </p:cNvPr>
          <p:cNvSpPr txBox="1"/>
          <p:nvPr/>
        </p:nvSpPr>
        <p:spPr>
          <a:xfrm>
            <a:off x="2057400" y="1387547"/>
            <a:ext cx="8115300" cy="22162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Developing writing throughout our time in Reception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EB006-5084-9220-0ABB-1BE9EF23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  <a:cs typeface="Calibri Light"/>
              </a:rPr>
              <a:t>Ways you can support this: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FE8A0F-1EE0-10D0-1BB8-E2CE081FE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7519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91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7212-940B-E798-8FA6-46276082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20" y="431022"/>
            <a:ext cx="61704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b="1" i="1" dirty="0">
                <a:cs typeface="Calibri" panose="020F0502020204030204"/>
              </a:rPr>
              <a:t>Physical Development is broken up into 2 strands – fine motor and gross motor.</a:t>
            </a:r>
            <a:r>
              <a:rPr lang="en-GB" sz="3200" b="1" dirty="0">
                <a:cs typeface="Calibri" panose="020F0502020204030204"/>
              </a:rPr>
              <a:t> </a:t>
            </a:r>
            <a:endParaRPr lang="en-US" sz="3200" b="1" dirty="0"/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40A892A4-FF1A-2140-4FB2-45D77DED3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6" r="35009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F9CDC08C-A6A7-82AE-7C04-3FBF1A942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25" b="17325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3A151A-C615-A0CE-24C7-02FF1E274E6E}"/>
              </a:ext>
            </a:extLst>
          </p:cNvPr>
          <p:cNvSpPr txBox="1">
            <a:spLocks/>
          </p:cNvSpPr>
          <p:nvPr/>
        </p:nvSpPr>
        <p:spPr>
          <a:xfrm>
            <a:off x="602412" y="1934894"/>
            <a:ext cx="5092194" cy="2151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Fine Motor -  Fine motor skills involve small muscles working with the brain to control movements in areas such as hands, fingers and eyes.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cs typeface="Calibri" panose="020F050202020403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2C41AC-D515-E815-0F5D-346E848AEACD}"/>
              </a:ext>
            </a:extLst>
          </p:cNvPr>
          <p:cNvSpPr txBox="1">
            <a:spLocks/>
          </p:cNvSpPr>
          <p:nvPr/>
        </p:nvSpPr>
        <p:spPr>
          <a:xfrm>
            <a:off x="1378789" y="4551573"/>
            <a:ext cx="5092194" cy="1892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Gross Motor - Gross motor skills are important to enable children to perform everyday functions like walking, running, climbing, throwing and catching…  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591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EE2014E4-F7DF-B284-D6FD-9E83335F1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4" r="7048" b="2229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3F7A8-DBAD-24DD-5202-B662F459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Fine motor Control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8AC85E-4D5C-039B-E428-C75EDB79D221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517856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Fine motor control is a crucial skill throughout life. 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We use fine motor skills in everyday life for basic things such as writing, using a computer and cooking!</a:t>
            </a:r>
            <a:endParaRPr lang="en-US" sz="1700" dirty="0">
              <a:latin typeface="+mn-lt"/>
              <a:ea typeface="+mn-ea"/>
              <a:cs typeface="Calibri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If somebody has poor fine motor control they may struggle to do basic jobs. </a:t>
            </a:r>
            <a:endParaRPr lang="en-US" sz="1700" dirty="0">
              <a:latin typeface="+mn-lt"/>
              <a:ea typeface="+mn-ea"/>
              <a:cs typeface="Calibri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Calibri"/>
              </a:rPr>
              <a:t>Good fine motor control starts from birth (babies picking things up and passing from one hand to another). 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Calibri"/>
              </a:rPr>
              <a:t>It is now the perfect time to help your children develop their fine motor control!</a:t>
            </a:r>
          </a:p>
        </p:txBody>
      </p:sp>
    </p:spTree>
    <p:extLst>
      <p:ext uri="{BB962C8B-B14F-4D97-AF65-F5344CB8AC3E}">
        <p14:creationId xmlns:p14="http://schemas.microsoft.com/office/powerpoint/2010/main" val="2191835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1D4F5D-9B3B-11F4-D477-6BD46F007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974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6D4F8-EDB2-3F82-190D-75572C67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  <a:cs typeface="Calibri Light"/>
              </a:rPr>
              <a:t>What the Government says about Fine Motor</a:t>
            </a:r>
            <a:endParaRPr lang="en-GB" sz="4000">
              <a:solidFill>
                <a:srgbClr val="FFFFFF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7636A91-9B12-2A8F-2A74-D799C6CAF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55676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82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77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F225B-85E4-8E50-AF42-1C3527AC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cs typeface="Calibri Light"/>
              </a:rPr>
              <a:t>Fine motor development and writing</a:t>
            </a:r>
          </a:p>
        </p:txBody>
      </p:sp>
      <p:pic>
        <p:nvPicPr>
          <p:cNvPr id="5" name="Picture 5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6DFAACD4-DD5E-6D6D-26EB-E5BD68D1D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4" r="37370" b="2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60C8254-11B1-C978-8F55-984C23859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69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F4DAA1-8179-6F24-0A3A-2E4B63CBA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6" r="-3" b="24421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95A1-EB45-4306-7A4F-FE8B98B0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200">
                <a:solidFill>
                  <a:srgbClr val="FFFFFF"/>
                </a:solidFill>
                <a:cs typeface="Calibri"/>
              </a:rPr>
              <a:t>Fine motor control is the key indicator to how a child performs in writing. A child with good fine motor control will learn how to form letters correctly, draw with detail and have a good stamina for writing. </a:t>
            </a:r>
          </a:p>
        </p:txBody>
      </p:sp>
    </p:spTree>
    <p:extLst>
      <p:ext uri="{BB962C8B-B14F-4D97-AF65-F5344CB8AC3E}">
        <p14:creationId xmlns:p14="http://schemas.microsoft.com/office/powerpoint/2010/main" val="304216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2E37C-62C2-BFF4-ED1F-AA2F303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r"/>
            <a:r>
              <a:rPr lang="en-GB" sz="4600">
                <a:cs typeface="Calibri Light"/>
              </a:rPr>
              <a:t>What the government says about Writing</a:t>
            </a:r>
            <a:endParaRPr lang="en-GB" sz="460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C4610B4E-E812-2BCD-CA35-85E9EFFA3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550642"/>
              </p:ext>
            </p:extLst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36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615D32B-45C9-66D7-3E23-34D025C4A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28" r="14362" b="290"/>
          <a:stretch/>
        </p:blipFill>
        <p:spPr>
          <a:xfrm>
            <a:off x="1494195" y="457200"/>
            <a:ext cx="920361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3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739B-0BAC-146D-5D62-F70A6FBE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en-GB" sz="6100">
                <a:cs typeface="Calibri Light"/>
              </a:rPr>
              <a:t>What writing looks like in school:</a:t>
            </a:r>
            <a:endParaRPr lang="en-GB" sz="61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FCBE05-E963-41B2-97FD-8631A61E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803351-28CA-DF86-1AA3-FC7860685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87293"/>
              </p:ext>
            </p:extLst>
          </p:nvPr>
        </p:nvGraphicFramePr>
        <p:xfrm>
          <a:off x="5101143" y="1008993"/>
          <a:ext cx="6040354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58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78E11-1119-EAF4-4AC6-925C762A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>
                <a:cs typeface="Calibri Light"/>
              </a:rPr>
              <a:t>What children find difficult about writing:</a:t>
            </a:r>
            <a:endParaRPr lang="en-GB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38A4C8-84C3-B863-D2C2-5F1D3B97E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96718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74961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Goudy Old Style</vt:lpstr>
      <vt:lpstr>ClassicFrameVTI</vt:lpstr>
      <vt:lpstr>office theme</vt:lpstr>
      <vt:lpstr>PowerPoint Presentation</vt:lpstr>
      <vt:lpstr>PowerPoint Presentation</vt:lpstr>
      <vt:lpstr>Fine motor Control</vt:lpstr>
      <vt:lpstr>What the Government says about Fine Motor</vt:lpstr>
      <vt:lpstr>Fine motor development and writing</vt:lpstr>
      <vt:lpstr>What the government says about Writing</vt:lpstr>
      <vt:lpstr>PowerPoint Presentation</vt:lpstr>
      <vt:lpstr>What writing looks like in school:</vt:lpstr>
      <vt:lpstr>What children find difficult about writing:</vt:lpstr>
      <vt:lpstr>Ways you can support this: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Flood</dc:creator>
  <cp:lastModifiedBy>Lucy Flood</cp:lastModifiedBy>
  <cp:revision>105</cp:revision>
  <dcterms:created xsi:type="dcterms:W3CDTF">2023-01-24T16:01:12Z</dcterms:created>
  <dcterms:modified xsi:type="dcterms:W3CDTF">2023-01-24T16:47:25Z</dcterms:modified>
</cp:coreProperties>
</file>